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27.6.2018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843808" y="5373216"/>
            <a:ext cx="6400800" cy="1752600"/>
          </a:xfrm>
        </p:spPr>
        <p:txBody>
          <a:bodyPr>
            <a:normAutofit/>
          </a:bodyPr>
          <a:lstStyle/>
          <a:p>
            <a:r>
              <a:rPr lang="bg-BG" sz="4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Безенергийна</a:t>
            </a:r>
            <a:r>
              <a:rPr lang="bg-BG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 къща</a:t>
            </a:r>
            <a:endParaRPr lang="bg-BG" sz="4000" dirty="0">
              <a:solidFill>
                <a:schemeClr val="accent6">
                  <a:lumMod val="60000"/>
                  <a:lumOff val="40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20180625_1126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4564644" cy="5733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Картина 4" descr="20180625_112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219" y="1052736"/>
            <a:ext cx="7362133" cy="551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наляво 5">
            <a:hlinkClick r:id="rId4" action="ppaction://hlinksldjump"/>
          </p:cNvPr>
          <p:cNvSpPr/>
          <p:nvPr/>
        </p:nvSpPr>
        <p:spPr>
          <a:xfrm>
            <a:off x="179512" y="18864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40241E-6 L -0.44479 0.48912 " pathEditMode="relative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 descr="20180625_112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05" y="216024"/>
            <a:ext cx="4467211" cy="3212976"/>
          </a:xfrm>
          <a:prstGeom prst="rect">
            <a:avLst/>
          </a:prstGeom>
        </p:spPr>
      </p:pic>
      <p:pic>
        <p:nvPicPr>
          <p:cNvPr id="7" name="Картина 6" descr="20180625_112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157377" cy="3286283"/>
          </a:xfrm>
          <a:prstGeom prst="rect">
            <a:avLst/>
          </a:prstGeom>
        </p:spPr>
      </p:pic>
      <p:sp>
        <p:nvSpPr>
          <p:cNvPr id="9" name="Стрелка наляво 8">
            <a:hlinkClick r:id="rId4" action="ppaction://hlinksldjump"/>
          </p:cNvPr>
          <p:cNvSpPr/>
          <p:nvPr/>
        </p:nvSpPr>
        <p:spPr>
          <a:xfrm>
            <a:off x="179512" y="6165304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1331640" y="692696"/>
            <a:ext cx="6192688" cy="4320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>
            <a:off x="1763688" y="1772816"/>
            <a:ext cx="6192688" cy="4320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2" name="Картина 11" descr="20180625_11264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6512" y="527012"/>
            <a:ext cx="9177179" cy="52790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Какво представлява?</a:t>
            </a:r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r>
              <a:rPr lang="bg-BG" dirty="0" smtClean="0"/>
              <a:t>Това е къща с нулев енергиен баланс – добрата топлоизолация и </a:t>
            </a:r>
            <a:r>
              <a:rPr lang="bg-BG" dirty="0" err="1" smtClean="0"/>
              <a:t>енергийноефективната</a:t>
            </a:r>
            <a:r>
              <a:rPr lang="bg-BG" dirty="0" smtClean="0"/>
              <a:t> отоплителна система намаляват консумацията на енергия.</a:t>
            </a:r>
          </a:p>
          <a:p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chemeClr val="accent6">
                    <a:lumMod val="50000"/>
                  </a:schemeClr>
                </a:solidFill>
              </a:rPr>
              <a:t>Как работи?</a:t>
            </a:r>
            <a:endParaRPr lang="bg-B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Фотоелектрическата</a:t>
            </a:r>
            <a:r>
              <a:rPr lang="ru-RU" dirty="0" smtClean="0"/>
              <a:t> система с обща </a:t>
            </a:r>
            <a:r>
              <a:rPr lang="ru-RU" dirty="0" err="1" smtClean="0"/>
              <a:t>мощност</a:t>
            </a:r>
            <a:r>
              <a:rPr lang="ru-RU" dirty="0" smtClean="0"/>
              <a:t> 7,59</a:t>
            </a:r>
            <a:r>
              <a:rPr lang="en-US" dirty="0" err="1" smtClean="0"/>
              <a:t>kWp</a:t>
            </a:r>
            <a:r>
              <a:rPr lang="bg-BG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която</a:t>
            </a:r>
            <a:r>
              <a:rPr lang="ru-RU" dirty="0" smtClean="0"/>
              <a:t> се </a:t>
            </a:r>
            <a:r>
              <a:rPr lang="ru-RU" dirty="0" err="1" smtClean="0"/>
              <a:t>състои</a:t>
            </a:r>
            <a:r>
              <a:rPr lang="ru-RU" dirty="0" smtClean="0"/>
              <a:t> от 46 </a:t>
            </a:r>
            <a:r>
              <a:rPr lang="ru-RU" dirty="0" err="1" smtClean="0"/>
              <a:t>мултикристални</a:t>
            </a:r>
            <a:r>
              <a:rPr lang="ru-RU" dirty="0" smtClean="0"/>
              <a:t> </a:t>
            </a:r>
            <a:r>
              <a:rPr lang="ru-RU" dirty="0" err="1" smtClean="0"/>
              <a:t>фотоелектрически</a:t>
            </a:r>
            <a:r>
              <a:rPr lang="ru-RU" dirty="0" smtClean="0"/>
              <a:t> модули, </a:t>
            </a:r>
            <a:r>
              <a:rPr lang="ru-RU" dirty="0" err="1" smtClean="0"/>
              <a:t>ориентирани</a:t>
            </a:r>
            <a:r>
              <a:rPr lang="ru-RU" dirty="0" smtClean="0"/>
              <a:t> на юг с по 165w </a:t>
            </a:r>
            <a:r>
              <a:rPr lang="ru-RU" dirty="0" err="1" smtClean="0"/>
              <a:t>пикова</a:t>
            </a:r>
            <a:r>
              <a:rPr lang="ru-RU" dirty="0" smtClean="0"/>
              <a:t> </a:t>
            </a:r>
            <a:r>
              <a:rPr lang="ru-RU" dirty="0" err="1" smtClean="0"/>
              <a:t>мощност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Наклон на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панелите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/>
              <a:t>19</a:t>
            </a:r>
            <a:r>
              <a:rPr lang="ru-RU" sz="2800" dirty="0" smtClean="0"/>
              <a:t>⁰</a:t>
            </a:r>
            <a:r>
              <a:rPr lang="ru-RU" dirty="0" smtClean="0"/>
              <a:t> (за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smtClean="0"/>
              <a:t>36 </a:t>
            </a:r>
            <a:r>
              <a:rPr lang="ru-RU" dirty="0" err="1" smtClean="0"/>
              <a:t>броя</a:t>
            </a:r>
            <a:r>
              <a:rPr lang="ru-RU" dirty="0" smtClean="0"/>
              <a:t>) без </a:t>
            </a:r>
            <a:r>
              <a:rPr lang="ru-RU" dirty="0" err="1" smtClean="0"/>
              <a:t>никакво</a:t>
            </a:r>
            <a:r>
              <a:rPr lang="ru-RU" dirty="0" smtClean="0"/>
              <a:t> </a:t>
            </a:r>
            <a:r>
              <a:rPr lang="ru-RU" dirty="0" err="1" smtClean="0"/>
              <a:t>засенчване</a:t>
            </a:r>
            <a:r>
              <a:rPr lang="ru-RU" dirty="0" smtClean="0"/>
              <a:t> и 40⁰ (за 10 </a:t>
            </a:r>
            <a:r>
              <a:rPr lang="ru-RU" dirty="0" err="1" smtClean="0"/>
              <a:t>броя</a:t>
            </a:r>
            <a:r>
              <a:rPr lang="ru-RU" dirty="0" smtClean="0"/>
              <a:t>) с </a:t>
            </a:r>
            <a:r>
              <a:rPr lang="ru-RU" dirty="0" err="1" smtClean="0"/>
              <a:t>леко</a:t>
            </a:r>
            <a:r>
              <a:rPr lang="ru-RU" dirty="0" smtClean="0"/>
              <a:t> </a:t>
            </a:r>
            <a:r>
              <a:rPr lang="ru-RU" dirty="0" err="1" smtClean="0"/>
              <a:t>засенчване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зимните</a:t>
            </a:r>
            <a:r>
              <a:rPr lang="ru-RU" dirty="0" smtClean="0"/>
              <a:t> </a:t>
            </a:r>
            <a:r>
              <a:rPr lang="ru-RU" dirty="0" err="1" smtClean="0"/>
              <a:t>месеци</a:t>
            </a:r>
            <a:r>
              <a:rPr lang="ru-RU" dirty="0" smtClean="0"/>
              <a:t>. Отопление и </a:t>
            </a:r>
            <a:r>
              <a:rPr lang="ru-RU" dirty="0" err="1" smtClean="0"/>
              <a:t>гореща</a:t>
            </a:r>
            <a:r>
              <a:rPr lang="ru-RU" dirty="0" smtClean="0"/>
              <a:t> вода за </a:t>
            </a:r>
            <a:r>
              <a:rPr lang="ru-RU" dirty="0" err="1" smtClean="0"/>
              <a:t>битови</a:t>
            </a:r>
            <a:r>
              <a:rPr lang="ru-RU" dirty="0" smtClean="0"/>
              <a:t> </a:t>
            </a:r>
            <a:r>
              <a:rPr lang="ru-RU" dirty="0" err="1" smtClean="0"/>
              <a:t>нужди</a:t>
            </a:r>
            <a:r>
              <a:rPr lang="ru-RU" dirty="0" smtClean="0"/>
              <a:t> се </a:t>
            </a:r>
            <a:r>
              <a:rPr lang="ru-RU" dirty="0" err="1" smtClean="0"/>
              <a:t>осигуряват</a:t>
            </a:r>
            <a:r>
              <a:rPr lang="ru-RU" dirty="0" smtClean="0"/>
              <a:t> чрез </a:t>
            </a:r>
            <a:r>
              <a:rPr lang="ru-RU" dirty="0" err="1" smtClean="0"/>
              <a:t>термопомпа</a:t>
            </a:r>
            <a:r>
              <a:rPr lang="ru-RU" dirty="0" smtClean="0"/>
              <a:t> </a:t>
            </a:r>
            <a:r>
              <a:rPr lang="ru-RU" dirty="0" err="1" smtClean="0"/>
              <a:t>въздух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вода с </a:t>
            </a:r>
            <a:r>
              <a:rPr lang="ru-RU" dirty="0" err="1" smtClean="0"/>
              <a:t>изходна</a:t>
            </a:r>
            <a:r>
              <a:rPr lang="ru-RU" dirty="0" smtClean="0"/>
              <a:t> </a:t>
            </a:r>
            <a:r>
              <a:rPr lang="ru-RU" dirty="0" err="1" smtClean="0"/>
              <a:t>топлинна</a:t>
            </a:r>
            <a:r>
              <a:rPr lang="ru-RU" dirty="0" smtClean="0"/>
              <a:t> </a:t>
            </a:r>
            <a:r>
              <a:rPr lang="ru-RU" dirty="0" err="1" smtClean="0"/>
              <a:t>мощност</a:t>
            </a:r>
            <a:r>
              <a:rPr lang="ru-RU" dirty="0" smtClean="0"/>
              <a:t> 7,4 </a:t>
            </a:r>
            <a:r>
              <a:rPr lang="ru-RU" dirty="0" err="1" smtClean="0"/>
              <a:t>kW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работи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температурата</a:t>
            </a:r>
            <a:r>
              <a:rPr lang="ru-RU" dirty="0" smtClean="0"/>
              <a:t> на </a:t>
            </a:r>
            <a:r>
              <a:rPr lang="ru-RU" dirty="0" err="1" smtClean="0"/>
              <a:t>външния</a:t>
            </a:r>
            <a:r>
              <a:rPr lang="ru-RU" dirty="0" smtClean="0"/>
              <a:t> </a:t>
            </a:r>
            <a:r>
              <a:rPr lang="ru-RU" dirty="0" err="1" smtClean="0"/>
              <a:t>въздух</a:t>
            </a:r>
            <a:r>
              <a:rPr lang="ru-RU" dirty="0" smtClean="0"/>
              <a:t> в диапазона от -20⁰</a:t>
            </a:r>
            <a:r>
              <a:rPr lang="ru-RU" i="1" dirty="0" smtClean="0"/>
              <a:t>С</a:t>
            </a:r>
            <a:r>
              <a:rPr lang="ru-RU" dirty="0" smtClean="0"/>
              <a:t> до + 30⁰</a:t>
            </a:r>
            <a:r>
              <a:rPr lang="ru-RU" i="1" dirty="0" smtClean="0"/>
              <a:t>С.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bg-BG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Безенергийна</a:t>
            </a:r>
            <a:r>
              <a:rPr lang="bg-B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 къща</a:t>
            </a:r>
            <a:br>
              <a:rPr lang="bg-B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</a:br>
            <a:r>
              <a:rPr lang="bg-B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в Германия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051720" y="2204864"/>
            <a:ext cx="6635080" cy="392129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Къщата</a:t>
            </a:r>
            <a:r>
              <a:rPr lang="ru-RU" dirty="0" smtClean="0"/>
              <a:t> е построена в </a:t>
            </a:r>
            <a:r>
              <a:rPr lang="ru-RU" dirty="0" err="1" smtClean="0"/>
              <a:t>гъсто</a:t>
            </a:r>
            <a:r>
              <a:rPr lang="ru-RU" dirty="0" smtClean="0"/>
              <a:t> застроен квартал от </a:t>
            </a:r>
            <a:r>
              <a:rPr lang="ru-RU" dirty="0" err="1" smtClean="0"/>
              <a:t>архитекта</a:t>
            </a:r>
            <a:r>
              <a:rPr lang="ru-RU" dirty="0" smtClean="0"/>
              <a:t> </a:t>
            </a:r>
            <a:r>
              <a:rPr lang="ru-RU" dirty="0" err="1" smtClean="0"/>
              <a:t>Клеменс</a:t>
            </a:r>
            <a:r>
              <a:rPr lang="ru-RU" dirty="0" smtClean="0"/>
              <a:t> Дал на </a:t>
            </a:r>
            <a:r>
              <a:rPr lang="ru-RU" dirty="0" err="1" smtClean="0"/>
              <a:t>мястото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малка </a:t>
            </a:r>
            <a:r>
              <a:rPr lang="ru-RU" dirty="0" err="1" smtClean="0"/>
              <a:t>сграда</a:t>
            </a:r>
            <a:r>
              <a:rPr lang="ru-RU" dirty="0" smtClean="0"/>
              <a:t> </a:t>
            </a:r>
            <a:r>
              <a:rPr lang="ru-RU" dirty="0" err="1" smtClean="0"/>
              <a:t>която</a:t>
            </a:r>
            <a:r>
              <a:rPr lang="ru-RU" dirty="0" smtClean="0"/>
              <a:t> е </a:t>
            </a:r>
            <a:r>
              <a:rPr lang="ru-RU" dirty="0" err="1" smtClean="0"/>
              <a:t>имала</a:t>
            </a:r>
            <a:r>
              <a:rPr lang="ru-RU" dirty="0" smtClean="0"/>
              <a:t> нужда от </a:t>
            </a:r>
            <a:r>
              <a:rPr lang="ru-RU" dirty="0" err="1" smtClean="0"/>
              <a:t>реставриране</a:t>
            </a:r>
            <a:r>
              <a:rPr lang="ru-RU" dirty="0" smtClean="0"/>
              <a:t>. В отговор на </a:t>
            </a:r>
            <a:r>
              <a:rPr lang="ru-RU" dirty="0" err="1" smtClean="0"/>
              <a:t>това</a:t>
            </a:r>
            <a:r>
              <a:rPr lang="ru-RU" dirty="0" smtClean="0"/>
              <a:t> сложно местоположение </a:t>
            </a:r>
            <a:r>
              <a:rPr lang="ru-RU" dirty="0" err="1" smtClean="0"/>
              <a:t>архитектът</a:t>
            </a:r>
            <a:r>
              <a:rPr lang="ru-RU" dirty="0" smtClean="0"/>
              <a:t> на </a:t>
            </a:r>
            <a:r>
              <a:rPr lang="ru-RU" dirty="0" err="1" smtClean="0"/>
              <a:t>проектира</a:t>
            </a:r>
            <a:r>
              <a:rPr lang="ru-RU" dirty="0" smtClean="0"/>
              <a:t> </a:t>
            </a:r>
            <a:r>
              <a:rPr lang="ru-RU" dirty="0" err="1" smtClean="0"/>
              <a:t>слънчева</a:t>
            </a:r>
            <a:r>
              <a:rPr lang="ru-RU" dirty="0" smtClean="0"/>
              <a:t> </a:t>
            </a:r>
            <a:r>
              <a:rPr lang="ru-RU" dirty="0" err="1" smtClean="0"/>
              <a:t>къща</a:t>
            </a:r>
            <a:r>
              <a:rPr lang="ru-RU" dirty="0" smtClean="0"/>
              <a:t> с нестандартно </a:t>
            </a:r>
            <a:r>
              <a:rPr lang="ru-RU" dirty="0" err="1" smtClean="0"/>
              <a:t>функционално</a:t>
            </a:r>
            <a:r>
              <a:rPr lang="ru-RU" dirty="0" smtClean="0"/>
              <a:t> </a:t>
            </a:r>
            <a:r>
              <a:rPr lang="ru-RU" dirty="0" err="1" smtClean="0"/>
              <a:t>разпределение</a:t>
            </a:r>
            <a:r>
              <a:rPr lang="ru-RU" dirty="0" smtClean="0"/>
              <a:t>.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50912" y="620688"/>
            <a:ext cx="8229600" cy="1570186"/>
          </a:xfrm>
        </p:spPr>
        <p:txBody>
          <a:bodyPr>
            <a:normAutofit/>
          </a:bodyPr>
          <a:lstStyle/>
          <a:p>
            <a:pPr algn="r"/>
            <a:r>
              <a:rPr lang="bg-BG" dirty="0" smtClean="0"/>
              <a:t>              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Оформление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и начин </a:t>
            </a:r>
            <a:b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на работа на къщата</a:t>
            </a:r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209331"/>
          </a:xfrm>
        </p:spPr>
        <p:txBody>
          <a:bodyPr>
            <a:noAutofit/>
          </a:bodyPr>
          <a:lstStyle/>
          <a:p>
            <a:r>
              <a:rPr lang="bg-BG" dirty="0" smtClean="0"/>
              <a:t>За да се осигури максимално използване на слънчевата топлина и дневната светлина, просторната дневна със свободна планировка е разположена над приземния етаж. Спалните и другите помещения които се използват по-рядко, са на приземния етаж.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619672" y="991269"/>
            <a:ext cx="7452320" cy="5102027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Сградата е масивна, изградена от тухли, а покривът и таванският етаж имат дървена конструкция. При решаването на плана на сградата, оформянето на отворите и избора на строителните материали и изделия проектът в максимална степен използва предимствата на южното изложение. На дървения покрив и таванския етаж е поставена изолация от дървесни влакна с дебелина 24 см. Ограждащите стени са изпълнени от решетъчни тухли с дебелина 30 см и 12 см изолация от външната страна, като по този начин се създават условия за използването им както като изолация </a:t>
            </a:r>
            <a:r>
              <a:rPr lang="ru-RU" dirty="0" err="1" smtClean="0"/>
              <a:t>така</a:t>
            </a:r>
            <a:r>
              <a:rPr lang="ru-RU" dirty="0" smtClean="0"/>
              <a:t> и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акумулатор</a:t>
            </a:r>
            <a:r>
              <a:rPr lang="ru-RU" dirty="0" smtClean="0"/>
              <a:t> на </a:t>
            </a:r>
            <a:r>
              <a:rPr lang="ru-RU" dirty="0" err="1" smtClean="0"/>
              <a:t>топлина</a:t>
            </a:r>
            <a:r>
              <a:rPr lang="ru-RU" dirty="0" smtClean="0"/>
              <a:t>.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нуждите</a:t>
            </a:r>
            <a:r>
              <a:rPr lang="ru-RU" dirty="0" smtClean="0"/>
              <a:t> на </a:t>
            </a:r>
            <a:r>
              <a:rPr lang="ru-RU" dirty="0" err="1" smtClean="0"/>
              <a:t>отоплението</a:t>
            </a:r>
            <a:r>
              <a:rPr lang="ru-RU" dirty="0" smtClean="0"/>
              <a:t> се </a:t>
            </a:r>
            <a:r>
              <a:rPr lang="ru-RU" dirty="0" err="1" smtClean="0"/>
              <a:t>използва</a:t>
            </a:r>
            <a:r>
              <a:rPr lang="ru-RU" dirty="0" smtClean="0"/>
              <a:t> </a:t>
            </a:r>
            <a:r>
              <a:rPr lang="ru-RU" dirty="0" err="1" smtClean="0"/>
              <a:t>топлоакумулираща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на добре </a:t>
            </a:r>
            <a:r>
              <a:rPr lang="ru-RU" dirty="0" err="1" smtClean="0"/>
              <a:t>изолираната</a:t>
            </a:r>
            <a:r>
              <a:rPr lang="ru-RU" dirty="0" smtClean="0"/>
              <a:t> (от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терена</a:t>
            </a:r>
            <a:r>
              <a:rPr lang="ru-RU" dirty="0" smtClean="0"/>
              <a:t>) монолитна </a:t>
            </a:r>
            <a:r>
              <a:rPr lang="ru-RU" dirty="0" err="1" smtClean="0"/>
              <a:t>стоманобетонна</a:t>
            </a:r>
            <a:r>
              <a:rPr lang="ru-RU" dirty="0" smtClean="0"/>
              <a:t> </a:t>
            </a:r>
            <a:r>
              <a:rPr lang="ru-RU" dirty="0" err="1" smtClean="0"/>
              <a:t>подова</a:t>
            </a:r>
            <a:r>
              <a:rPr lang="ru-RU" dirty="0" smtClean="0"/>
              <a:t> </a:t>
            </a:r>
            <a:r>
              <a:rPr lang="ru-RU" dirty="0" err="1" smtClean="0"/>
              <a:t>плоча</a:t>
            </a:r>
            <a:r>
              <a:rPr lang="ru-RU" dirty="0" smtClean="0"/>
              <a:t>, на </a:t>
            </a:r>
            <a:r>
              <a:rPr lang="ru-RU" dirty="0" err="1" smtClean="0"/>
              <a:t>масивните</a:t>
            </a:r>
            <a:r>
              <a:rPr lang="ru-RU" dirty="0" smtClean="0"/>
              <a:t> </a:t>
            </a:r>
            <a:r>
              <a:rPr lang="ru-RU" dirty="0" err="1" smtClean="0"/>
              <a:t>стени</a:t>
            </a:r>
            <a:r>
              <a:rPr lang="ru-RU" dirty="0" smtClean="0"/>
              <a:t> и на </a:t>
            </a:r>
            <a:r>
              <a:rPr lang="ru-RU" dirty="0" err="1" smtClean="0"/>
              <a:t>стълбището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приземния</a:t>
            </a:r>
            <a:r>
              <a:rPr lang="ru-RU" dirty="0" smtClean="0"/>
              <a:t> </a:t>
            </a:r>
            <a:r>
              <a:rPr lang="ru-RU" dirty="0" err="1" smtClean="0"/>
              <a:t>етаж</a:t>
            </a:r>
            <a:r>
              <a:rPr lang="ru-RU" dirty="0" smtClean="0"/>
              <a:t>. </a:t>
            </a:r>
            <a:r>
              <a:rPr lang="ru-RU" dirty="0" err="1" smtClean="0"/>
              <a:t>Всичко</a:t>
            </a:r>
            <a:r>
              <a:rPr lang="ru-RU" dirty="0" smtClean="0"/>
              <a:t>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позволява</a:t>
            </a:r>
            <a:r>
              <a:rPr lang="ru-RU" dirty="0" smtClean="0"/>
              <a:t> </a:t>
            </a:r>
            <a:r>
              <a:rPr lang="ru-RU" dirty="0" err="1" smtClean="0"/>
              <a:t>оптимално</a:t>
            </a:r>
            <a:r>
              <a:rPr lang="ru-RU" dirty="0" smtClean="0"/>
              <a:t> </a:t>
            </a:r>
            <a:r>
              <a:rPr lang="ru-RU" dirty="0" err="1" smtClean="0"/>
              <a:t>съхраняване</a:t>
            </a:r>
            <a:r>
              <a:rPr lang="ru-RU" dirty="0" smtClean="0"/>
              <a:t> и </a:t>
            </a:r>
            <a:r>
              <a:rPr lang="ru-RU" dirty="0" err="1" smtClean="0"/>
              <a:t>пасивно</a:t>
            </a:r>
            <a:r>
              <a:rPr lang="ru-RU" dirty="0" smtClean="0"/>
              <a:t> </a:t>
            </a:r>
            <a:r>
              <a:rPr lang="ru-RU" dirty="0" err="1" smtClean="0"/>
              <a:t>използване</a:t>
            </a:r>
            <a:r>
              <a:rPr lang="ru-RU" dirty="0" smtClean="0"/>
              <a:t> на </a:t>
            </a:r>
            <a:r>
              <a:rPr lang="ru-RU" dirty="0" err="1" smtClean="0"/>
              <a:t>слънчевата</a:t>
            </a:r>
            <a:r>
              <a:rPr lang="ru-RU" dirty="0" smtClean="0"/>
              <a:t> </a:t>
            </a:r>
            <a:r>
              <a:rPr lang="ru-RU" dirty="0" err="1" smtClean="0"/>
              <a:t>енергия</a:t>
            </a:r>
            <a:r>
              <a:rPr lang="ru-RU" dirty="0" smtClean="0"/>
              <a:t> в </a:t>
            </a:r>
            <a:r>
              <a:rPr lang="ru-RU" dirty="0" err="1" smtClean="0"/>
              <a:t>сградата</a:t>
            </a:r>
            <a:r>
              <a:rPr lang="ru-RU" dirty="0" smtClean="0"/>
              <a:t>. </a:t>
            </a:r>
            <a:r>
              <a:rPr lang="ru-RU" dirty="0" err="1" smtClean="0"/>
              <a:t>Към</a:t>
            </a:r>
            <a:r>
              <a:rPr lang="ru-RU" dirty="0" smtClean="0"/>
              <a:t> края на </a:t>
            </a:r>
            <a:r>
              <a:rPr lang="ru-RU" dirty="0" err="1" smtClean="0"/>
              <a:t>строителния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е проведено </a:t>
            </a:r>
            <a:r>
              <a:rPr lang="ru-RU" dirty="0" err="1" smtClean="0"/>
              <a:t>изпитване</a:t>
            </a:r>
            <a:r>
              <a:rPr lang="ru-RU" dirty="0" smtClean="0"/>
              <a:t> на </a:t>
            </a:r>
            <a:r>
              <a:rPr lang="ru-RU" dirty="0" err="1" smtClean="0"/>
              <a:t>херметичността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сградната</a:t>
            </a:r>
            <a:r>
              <a:rPr lang="ru-RU" dirty="0" smtClean="0"/>
              <a:t> обвивка, </a:t>
            </a:r>
            <a:r>
              <a:rPr lang="ru-RU" dirty="0" err="1" smtClean="0"/>
              <a:t>което</a:t>
            </a:r>
            <a:r>
              <a:rPr lang="ru-RU" dirty="0" smtClean="0"/>
              <a:t> е </a:t>
            </a:r>
            <a:r>
              <a:rPr lang="ru-RU" dirty="0" err="1" smtClean="0"/>
              <a:t>спомогнало</a:t>
            </a:r>
            <a:r>
              <a:rPr lang="ru-RU" dirty="0" smtClean="0"/>
              <a:t> да се </a:t>
            </a:r>
            <a:r>
              <a:rPr lang="ru-RU" dirty="0" err="1" smtClean="0"/>
              <a:t>открият</a:t>
            </a:r>
            <a:r>
              <a:rPr lang="ru-RU" dirty="0" smtClean="0"/>
              <a:t> слабите и места и своевременно да се </a:t>
            </a:r>
            <a:r>
              <a:rPr lang="ru-RU" dirty="0" err="1" smtClean="0"/>
              <a:t>коригират</a:t>
            </a:r>
            <a:r>
              <a:rPr lang="ru-RU" dirty="0" smtClean="0"/>
              <a:t> </a:t>
            </a:r>
            <a:r>
              <a:rPr lang="ru-RU" dirty="0" err="1" smtClean="0"/>
              <a:t>преди</a:t>
            </a:r>
            <a:r>
              <a:rPr lang="ru-RU" dirty="0" smtClean="0"/>
              <a:t> </a:t>
            </a:r>
            <a:r>
              <a:rPr lang="ru-RU" dirty="0" err="1" smtClean="0"/>
              <a:t>въвеждането</a:t>
            </a:r>
            <a:r>
              <a:rPr lang="ru-RU" dirty="0" smtClean="0"/>
              <a:t> на </a:t>
            </a:r>
            <a:r>
              <a:rPr lang="ru-RU" dirty="0" err="1" smtClean="0"/>
              <a:t>сградата</a:t>
            </a:r>
            <a:r>
              <a:rPr lang="ru-RU" dirty="0" smtClean="0"/>
              <a:t> в </a:t>
            </a:r>
            <a:r>
              <a:rPr lang="ru-RU" dirty="0" err="1" smtClean="0"/>
              <a:t>експлоатация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загубите на </a:t>
            </a:r>
            <a:r>
              <a:rPr lang="ru-RU" dirty="0" err="1" smtClean="0"/>
              <a:t>енергия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сведени</a:t>
            </a:r>
            <a:r>
              <a:rPr lang="ru-RU" dirty="0" smtClean="0"/>
              <a:t> до минимум.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051720" y="476672"/>
            <a:ext cx="7092280" cy="638132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Отоплението</a:t>
            </a:r>
            <a:r>
              <a:rPr lang="ru-RU" dirty="0" smtClean="0"/>
              <a:t> и </a:t>
            </a:r>
            <a:r>
              <a:rPr lang="ru-RU" dirty="0" err="1" smtClean="0"/>
              <a:t>горещата</a:t>
            </a:r>
            <a:r>
              <a:rPr lang="ru-RU" dirty="0" smtClean="0"/>
              <a:t> вода за </a:t>
            </a:r>
            <a:r>
              <a:rPr lang="ru-RU" dirty="0" err="1" smtClean="0"/>
              <a:t>битови</a:t>
            </a:r>
            <a:r>
              <a:rPr lang="ru-RU" dirty="0" smtClean="0"/>
              <a:t> </a:t>
            </a:r>
            <a:r>
              <a:rPr lang="ru-RU" dirty="0" err="1" smtClean="0"/>
              <a:t>нужди</a:t>
            </a:r>
            <a:r>
              <a:rPr lang="ru-RU" dirty="0" smtClean="0"/>
              <a:t> в </a:t>
            </a:r>
            <a:r>
              <a:rPr lang="ru-RU" dirty="0" err="1" smtClean="0"/>
              <a:t>къщата</a:t>
            </a:r>
            <a:r>
              <a:rPr lang="ru-RU" dirty="0" smtClean="0"/>
              <a:t> се </a:t>
            </a:r>
            <a:r>
              <a:rPr lang="ru-RU" dirty="0" err="1" smtClean="0"/>
              <a:t>осигуряват</a:t>
            </a:r>
            <a:r>
              <a:rPr lang="ru-RU" dirty="0" smtClean="0"/>
              <a:t> от </a:t>
            </a:r>
            <a:r>
              <a:rPr lang="ru-RU" dirty="0" err="1" smtClean="0"/>
              <a:t>термопомпа</a:t>
            </a:r>
            <a:r>
              <a:rPr lang="ru-RU" dirty="0" smtClean="0"/>
              <a:t> </a:t>
            </a:r>
            <a:r>
              <a:rPr lang="ru-RU" dirty="0" err="1" smtClean="0"/>
              <a:t>въздух</a:t>
            </a:r>
            <a:r>
              <a:rPr lang="ru-RU" dirty="0" smtClean="0"/>
              <a:t> – вода. </a:t>
            </a:r>
            <a:r>
              <a:rPr lang="ru-RU" dirty="0" err="1" smtClean="0"/>
              <a:t>Тя</a:t>
            </a:r>
            <a:r>
              <a:rPr lang="ru-RU" dirty="0" smtClean="0"/>
              <a:t> е </a:t>
            </a:r>
            <a:r>
              <a:rPr lang="ru-RU" dirty="0" err="1" smtClean="0"/>
              <a:t>разположена</a:t>
            </a:r>
            <a:r>
              <a:rPr lang="ru-RU" dirty="0" smtClean="0"/>
              <a:t> </a:t>
            </a:r>
            <a:r>
              <a:rPr lang="ru-RU" dirty="0" err="1" smtClean="0"/>
              <a:t>извън</a:t>
            </a:r>
            <a:r>
              <a:rPr lang="ru-RU" dirty="0" smtClean="0"/>
              <a:t> </a:t>
            </a:r>
            <a:r>
              <a:rPr lang="ru-RU" dirty="0" err="1" smtClean="0"/>
              <a:t>сградата</a:t>
            </a:r>
            <a:r>
              <a:rPr lang="ru-RU" dirty="0" smtClean="0"/>
              <a:t>,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вътрешността</a:t>
            </a:r>
            <a:r>
              <a:rPr lang="ru-RU" dirty="0" smtClean="0"/>
              <a:t> на </a:t>
            </a:r>
            <a:r>
              <a:rPr lang="ru-RU" dirty="0" err="1" smtClean="0"/>
              <a:t>която</a:t>
            </a:r>
            <a:r>
              <a:rPr lang="ru-RU" dirty="0" smtClean="0"/>
              <a:t> е поместен </a:t>
            </a:r>
            <a:r>
              <a:rPr lang="ru-RU" dirty="0" err="1" smtClean="0"/>
              <a:t>вътрешен</a:t>
            </a:r>
            <a:r>
              <a:rPr lang="ru-RU" dirty="0" smtClean="0"/>
              <a:t> </a:t>
            </a:r>
            <a:r>
              <a:rPr lang="ru-RU" dirty="0" err="1" smtClean="0"/>
              <a:t>топлоакумулатор</a:t>
            </a:r>
            <a:r>
              <a:rPr lang="ru-RU" dirty="0" smtClean="0"/>
              <a:t>. В </a:t>
            </a:r>
            <a:r>
              <a:rPr lang="ru-RU" dirty="0" err="1" smtClean="0"/>
              <a:t>помещенията</a:t>
            </a:r>
            <a:r>
              <a:rPr lang="ru-RU" dirty="0" smtClean="0"/>
              <a:t> се </a:t>
            </a:r>
            <a:r>
              <a:rPr lang="ru-RU" dirty="0" err="1" smtClean="0"/>
              <a:t>използва</a:t>
            </a:r>
            <a:r>
              <a:rPr lang="ru-RU" dirty="0" smtClean="0"/>
              <a:t> </a:t>
            </a:r>
            <a:r>
              <a:rPr lang="ru-RU" dirty="0" err="1" smtClean="0"/>
              <a:t>водно</a:t>
            </a:r>
            <a:r>
              <a:rPr lang="ru-RU" dirty="0" smtClean="0"/>
              <a:t> </a:t>
            </a:r>
            <a:r>
              <a:rPr lang="ru-RU" dirty="0" err="1" smtClean="0"/>
              <a:t>подово</a:t>
            </a:r>
            <a:r>
              <a:rPr lang="ru-RU" dirty="0" smtClean="0"/>
              <a:t> отопление, </a:t>
            </a:r>
            <a:r>
              <a:rPr lang="ru-RU" dirty="0" err="1" smtClean="0"/>
              <a:t>вградено</a:t>
            </a:r>
            <a:r>
              <a:rPr lang="ru-RU" dirty="0" smtClean="0"/>
              <a:t> в </a:t>
            </a:r>
            <a:r>
              <a:rPr lang="ru-RU" dirty="0" err="1" smtClean="0"/>
              <a:t>бетонния</a:t>
            </a:r>
            <a:r>
              <a:rPr lang="ru-RU" dirty="0" smtClean="0"/>
              <a:t> </a:t>
            </a:r>
            <a:r>
              <a:rPr lang="ru-RU" dirty="0" err="1" smtClean="0"/>
              <a:t>таван</a:t>
            </a:r>
            <a:r>
              <a:rPr lang="ru-RU" dirty="0" smtClean="0"/>
              <a:t> и в </a:t>
            </a:r>
            <a:r>
              <a:rPr lang="ru-RU" dirty="0" err="1" smtClean="0"/>
              <a:t>подовата</a:t>
            </a:r>
            <a:r>
              <a:rPr lang="ru-RU" dirty="0" smtClean="0"/>
              <a:t> </a:t>
            </a:r>
            <a:r>
              <a:rPr lang="ru-RU" dirty="0" err="1" smtClean="0"/>
              <a:t>плоча</a:t>
            </a:r>
            <a:r>
              <a:rPr lang="ru-RU" dirty="0" smtClean="0"/>
              <a:t>. То успешно се </a:t>
            </a:r>
            <a:r>
              <a:rPr lang="ru-RU" dirty="0" err="1" smtClean="0"/>
              <a:t>съчетава</a:t>
            </a:r>
            <a:r>
              <a:rPr lang="ru-RU" dirty="0" smtClean="0"/>
              <a:t> с </a:t>
            </a:r>
            <a:r>
              <a:rPr lang="ru-RU" dirty="0" err="1" smtClean="0"/>
              <a:t>избраната</a:t>
            </a:r>
            <a:r>
              <a:rPr lang="ru-RU" dirty="0" smtClean="0"/>
              <a:t> </a:t>
            </a:r>
            <a:r>
              <a:rPr lang="ru-RU" dirty="0" err="1" smtClean="0"/>
              <a:t>термопомпа</a:t>
            </a:r>
            <a:r>
              <a:rPr lang="ru-RU" dirty="0" smtClean="0"/>
              <a:t>, </a:t>
            </a:r>
            <a:r>
              <a:rPr lang="ru-RU" dirty="0" err="1" smtClean="0"/>
              <a:t>тъй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работи</a:t>
            </a:r>
            <a:r>
              <a:rPr lang="ru-RU" dirty="0" smtClean="0"/>
              <a:t> с много </a:t>
            </a:r>
            <a:r>
              <a:rPr lang="ru-RU" dirty="0" err="1" smtClean="0"/>
              <a:t>ниска</a:t>
            </a:r>
            <a:r>
              <a:rPr lang="ru-RU" dirty="0" smtClean="0"/>
              <a:t> температура на </a:t>
            </a:r>
            <a:r>
              <a:rPr lang="ru-RU" dirty="0" err="1" smtClean="0"/>
              <a:t>водата</a:t>
            </a:r>
            <a:r>
              <a:rPr lang="ru-RU" dirty="0" smtClean="0"/>
              <a:t> (около 24⁰</a:t>
            </a:r>
            <a:r>
              <a:rPr lang="ru-RU" i="1" dirty="0" smtClean="0"/>
              <a:t>С</a:t>
            </a:r>
            <a:r>
              <a:rPr lang="ru-RU" dirty="0" smtClean="0"/>
              <a:t>). </a:t>
            </a:r>
            <a:r>
              <a:rPr lang="ru-RU" dirty="0" err="1" smtClean="0"/>
              <a:t>Тази</a:t>
            </a:r>
            <a:r>
              <a:rPr lang="ru-RU" dirty="0" smtClean="0"/>
              <a:t> температура е </a:t>
            </a:r>
            <a:r>
              <a:rPr lang="ru-RU" dirty="0" err="1" smtClean="0"/>
              <a:t>напълно</a:t>
            </a:r>
            <a:r>
              <a:rPr lang="ru-RU" dirty="0" smtClean="0"/>
              <a:t> </a:t>
            </a:r>
            <a:r>
              <a:rPr lang="ru-RU" dirty="0" err="1" smtClean="0"/>
              <a:t>достатъчна</a:t>
            </a:r>
            <a:r>
              <a:rPr lang="ru-RU" dirty="0" smtClean="0"/>
              <a:t>, за да </a:t>
            </a:r>
            <a:r>
              <a:rPr lang="ru-RU" dirty="0" err="1" smtClean="0"/>
              <a:t>покрие</a:t>
            </a:r>
            <a:r>
              <a:rPr lang="ru-RU" dirty="0" smtClean="0"/>
              <a:t> </a:t>
            </a:r>
            <a:r>
              <a:rPr lang="ru-RU" dirty="0" err="1" smtClean="0"/>
              <a:t>топлинните</a:t>
            </a:r>
            <a:r>
              <a:rPr lang="ru-RU" dirty="0" smtClean="0"/>
              <a:t> </a:t>
            </a:r>
            <a:r>
              <a:rPr lang="ru-RU" dirty="0" err="1" smtClean="0"/>
              <a:t>нужди</a:t>
            </a:r>
            <a:r>
              <a:rPr lang="ru-RU" dirty="0" smtClean="0"/>
              <a:t> в </a:t>
            </a:r>
            <a:r>
              <a:rPr lang="ru-RU" dirty="0" err="1" smtClean="0"/>
              <a:t>помещенията</a:t>
            </a:r>
            <a:r>
              <a:rPr lang="ru-RU" dirty="0" smtClean="0"/>
              <a:t>. </a:t>
            </a:r>
            <a:r>
              <a:rPr lang="ru-RU" dirty="0" err="1" smtClean="0"/>
              <a:t>Къщата</a:t>
            </a:r>
            <a:r>
              <a:rPr lang="ru-RU" dirty="0" smtClean="0"/>
              <a:t> </a:t>
            </a:r>
            <a:r>
              <a:rPr lang="ru-RU" dirty="0" err="1" smtClean="0"/>
              <a:t>разполага</a:t>
            </a:r>
            <a:r>
              <a:rPr lang="ru-RU" dirty="0" smtClean="0"/>
              <a:t> с </a:t>
            </a:r>
            <a:r>
              <a:rPr lang="ru-RU" dirty="0" err="1" smtClean="0"/>
              <a:t>централна</a:t>
            </a:r>
            <a:r>
              <a:rPr lang="ru-RU" dirty="0" smtClean="0"/>
              <a:t> </a:t>
            </a:r>
            <a:r>
              <a:rPr lang="ru-RU" dirty="0" err="1" smtClean="0"/>
              <a:t>вентилационна</a:t>
            </a:r>
            <a:r>
              <a:rPr lang="ru-RU" dirty="0" smtClean="0"/>
              <a:t> система с рекуператор,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контролира</a:t>
            </a:r>
            <a:r>
              <a:rPr lang="ru-RU" dirty="0" smtClean="0"/>
              <a:t> </a:t>
            </a:r>
            <a:r>
              <a:rPr lang="ru-RU" dirty="0" err="1" smtClean="0"/>
              <a:t>постъпването</a:t>
            </a:r>
            <a:r>
              <a:rPr lang="ru-RU" dirty="0" smtClean="0"/>
              <a:t> на пресен </a:t>
            </a:r>
            <a:r>
              <a:rPr lang="ru-RU" dirty="0" err="1" smtClean="0"/>
              <a:t>въздух</a:t>
            </a:r>
            <a:r>
              <a:rPr lang="ru-RU" dirty="0" smtClean="0"/>
              <a:t> в </a:t>
            </a:r>
            <a:r>
              <a:rPr lang="ru-RU" dirty="0" err="1" smtClean="0"/>
              <a:t>помещенията</a:t>
            </a:r>
            <a:r>
              <a:rPr lang="ru-RU" dirty="0" smtClean="0"/>
              <a:t> и </a:t>
            </a:r>
            <a:r>
              <a:rPr lang="ru-RU" dirty="0" err="1" smtClean="0"/>
              <a:t>отвеждането</a:t>
            </a:r>
            <a:r>
              <a:rPr lang="ru-RU" dirty="0" smtClean="0"/>
              <a:t> на </a:t>
            </a:r>
            <a:r>
              <a:rPr lang="ru-RU" dirty="0" err="1" smtClean="0"/>
              <a:t>отработения</a:t>
            </a:r>
            <a:r>
              <a:rPr lang="ru-RU" dirty="0" smtClean="0"/>
              <a:t> </a:t>
            </a:r>
            <a:r>
              <a:rPr lang="ru-RU" dirty="0" err="1" smtClean="0"/>
              <a:t>въздух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отвора</a:t>
            </a:r>
            <a:r>
              <a:rPr lang="ru-RU" dirty="0" smtClean="0"/>
              <a:t> в </a:t>
            </a:r>
            <a:r>
              <a:rPr lang="ru-RU" dirty="0" err="1" smtClean="0"/>
              <a:t>покрива</a:t>
            </a:r>
            <a:r>
              <a:rPr lang="ru-RU" dirty="0" smtClean="0"/>
              <a:t>. Рекуператора е </a:t>
            </a:r>
            <a:r>
              <a:rPr lang="ru-RU" dirty="0" err="1" smtClean="0"/>
              <a:t>поставен</a:t>
            </a:r>
            <a:r>
              <a:rPr lang="ru-RU" dirty="0" smtClean="0"/>
              <a:t> на </a:t>
            </a:r>
            <a:r>
              <a:rPr lang="ru-RU" dirty="0" err="1" smtClean="0"/>
              <a:t>таванския</a:t>
            </a:r>
            <a:r>
              <a:rPr lang="ru-RU" dirty="0" smtClean="0"/>
              <a:t> </a:t>
            </a:r>
            <a:r>
              <a:rPr lang="ru-RU" dirty="0" err="1" smtClean="0"/>
              <a:t>етаж</a:t>
            </a:r>
            <a:r>
              <a:rPr lang="ru-RU" dirty="0" smtClean="0"/>
              <a:t>. </a:t>
            </a:r>
            <a:r>
              <a:rPr lang="ru-RU" dirty="0" err="1" smtClean="0"/>
              <a:t>Качеството</a:t>
            </a:r>
            <a:r>
              <a:rPr lang="ru-RU" dirty="0" smtClean="0"/>
              <a:t> на </a:t>
            </a:r>
            <a:r>
              <a:rPr lang="ru-RU" dirty="0" err="1" smtClean="0"/>
              <a:t>въздуха</a:t>
            </a:r>
            <a:r>
              <a:rPr lang="ru-RU" dirty="0" smtClean="0"/>
              <a:t> в </a:t>
            </a:r>
            <a:r>
              <a:rPr lang="ru-RU" dirty="0" err="1" smtClean="0"/>
              <a:t>помещенията</a:t>
            </a:r>
            <a:r>
              <a:rPr lang="ru-RU" dirty="0" smtClean="0"/>
              <a:t> се </a:t>
            </a:r>
            <a:r>
              <a:rPr lang="ru-RU" dirty="0" err="1" smtClean="0"/>
              <a:t>подобрява</a:t>
            </a:r>
            <a:r>
              <a:rPr lang="ru-RU" dirty="0" smtClean="0"/>
              <a:t> и от </a:t>
            </a:r>
            <a:r>
              <a:rPr lang="ru-RU" dirty="0" err="1" smtClean="0"/>
              <a:t>централна</a:t>
            </a:r>
            <a:r>
              <a:rPr lang="ru-RU" dirty="0" smtClean="0"/>
              <a:t> система за </a:t>
            </a:r>
            <a:r>
              <a:rPr lang="ru-RU" dirty="0" err="1" smtClean="0"/>
              <a:t>събиране</a:t>
            </a:r>
            <a:r>
              <a:rPr lang="ru-RU" dirty="0" smtClean="0"/>
              <a:t> на прах.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2780929"/>
            <a:ext cx="8517632" cy="1080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g-BG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Изготвил : </a:t>
            </a:r>
            <a:r>
              <a:rPr lang="bg-BG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Димитрина, Мария, Кристина</a:t>
            </a:r>
            <a:endParaRPr lang="bg-BG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537</Words>
  <Application>Microsoft Office PowerPoint</Application>
  <PresentationFormat>Презентация на цял екран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Презентация на PowerPoint</vt:lpstr>
      <vt:lpstr>Какво представлява?</vt:lpstr>
      <vt:lpstr>Как работи?</vt:lpstr>
      <vt:lpstr>Безенергийна къща в Германия</vt:lpstr>
      <vt:lpstr>              Оформление и начин  на работа на къщата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 Пейков</dc:creator>
  <cp:lastModifiedBy>Windows User</cp:lastModifiedBy>
  <cp:revision>29</cp:revision>
  <dcterms:created xsi:type="dcterms:W3CDTF">2018-06-25T16:30:36Z</dcterms:created>
  <dcterms:modified xsi:type="dcterms:W3CDTF">2018-06-27T06:41:41Z</dcterms:modified>
</cp:coreProperties>
</file>