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81" d="100"/>
          <a:sy n="81" d="100"/>
        </p:scale>
        <p:origin x="-21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1257"/>
            <a:ext cx="7523617" cy="126274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Жилищна сграда „Сънрайз“ в норвегия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6230526"/>
            <a:ext cx="4865914" cy="382614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Изработил: </a:t>
            </a:r>
            <a:r>
              <a:rPr lang="bg-BG" dirty="0" smtClean="0"/>
              <a:t>Екатерина, Иван, </a:t>
            </a:r>
            <a:r>
              <a:rPr lang="bg-BG" dirty="0"/>
              <a:t>М</a:t>
            </a:r>
            <a:r>
              <a:rPr lang="bg-BG" dirty="0" smtClean="0"/>
              <a:t>ехмед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89" y="261257"/>
            <a:ext cx="3630339" cy="61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361" y="538842"/>
            <a:ext cx="2810101" cy="1567543"/>
          </a:xfrm>
        </p:spPr>
        <p:txBody>
          <a:bodyPr>
            <a:normAutofit/>
          </a:bodyPr>
          <a:lstStyle/>
          <a:p>
            <a:r>
              <a:rPr lang="bg-BG" sz="7200" dirty="0" smtClean="0"/>
              <a:t>край</a:t>
            </a:r>
            <a:endParaRPr lang="bg-BG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27" y="2237014"/>
            <a:ext cx="9782401" cy="1676400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Нека дадем надежда и шанс на новото строителство, защото точно то ще подобри начина на живот в България.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5673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30628"/>
            <a:ext cx="5585958" cy="1240971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Описание на обекта 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4" y="963386"/>
            <a:ext cx="5341030" cy="5666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/>
              <a:t>Проектът предвижда изграждането на сграда, която е успешно интегрирана във висококачествена паркова  среда. Главната цел е да осигури висок комфорт на обитаване . Ударението се поставя върху ефективната стойност и опазването на околната среда, това включва пестрне на енергия и вода, намаляне на отпадаците, намаляне на шума, вибрациите и замърсяването на въздуха при строителството 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899">
            <a:off x="5526227" y="739563"/>
            <a:ext cx="6267940" cy="5509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35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70" y="146956"/>
            <a:ext cx="6386059" cy="996043"/>
          </a:xfrm>
        </p:spPr>
        <p:txBody>
          <a:bodyPr>
            <a:noAutofit/>
          </a:bodyPr>
          <a:lstStyle/>
          <a:p>
            <a:r>
              <a:rPr lang="bg-BG" sz="4000" dirty="0" smtClean="0"/>
              <a:t>Строителни материали и изделия 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70" y="1142998"/>
            <a:ext cx="4773045" cy="5306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200" dirty="0" smtClean="0"/>
              <a:t>Основните стени са изпълнени с дървени рамкови конструкжии, кухните на които са запълнени с минерална вата с дебелина 200мм.</a:t>
            </a:r>
            <a:endParaRPr lang="bg-BG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784772" y="542834"/>
            <a:ext cx="2759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Схема с принципните решения в проекта </a:t>
            </a:r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85" y="1587541"/>
            <a:ext cx="6625886" cy="498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75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27" y="146957"/>
            <a:ext cx="8345487" cy="1143000"/>
          </a:xfrm>
        </p:spPr>
        <p:txBody>
          <a:bodyPr/>
          <a:lstStyle/>
          <a:p>
            <a:r>
              <a:rPr lang="bg-BG" dirty="0" smtClean="0"/>
              <a:t>Принципна схема на система за енергийно управление на сградата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5" y="1289957"/>
            <a:ext cx="10737962" cy="52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3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5" y="22183"/>
            <a:ext cx="3446915" cy="1905000"/>
          </a:xfrm>
        </p:spPr>
        <p:txBody>
          <a:bodyPr>
            <a:normAutofit/>
          </a:bodyPr>
          <a:lstStyle/>
          <a:p>
            <a:r>
              <a:rPr lang="bg-BG" sz="1800" dirty="0" smtClean="0"/>
              <a:t>Схема с принципно решение на отоплението и вентилацията в типов апартамент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84" y="2971800"/>
            <a:ext cx="3757159" cy="3722914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Топлоизолациаята на покрива е със средна дебелина 350мм и коефицент на топлопреминаване 0.15</a:t>
            </a:r>
            <a:r>
              <a:rPr lang="en-US" dirty="0" smtClean="0"/>
              <a:t>W/m2K</a:t>
            </a:r>
            <a:r>
              <a:rPr lang="bg-BG" dirty="0" smtClean="0"/>
              <a:t>. Неизползваемите покриви са озеленени с растения. На покрива са поставени слънчеви колектори за събиране на слънчева енергия.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43" y="473529"/>
            <a:ext cx="7852983" cy="58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5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42" y="130628"/>
            <a:ext cx="7349444" cy="1306286"/>
          </a:xfrm>
        </p:spPr>
        <p:txBody>
          <a:bodyPr/>
          <a:lstStyle/>
          <a:p>
            <a:r>
              <a:rPr lang="bg-BG" dirty="0" smtClean="0"/>
              <a:t>Егекти от мерките за енергийна ефективност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42" y="1616529"/>
            <a:ext cx="3822473" cy="4076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(BEMS)</a:t>
            </a:r>
            <a:r>
              <a:rPr lang="bg-BG" dirty="0" smtClean="0"/>
              <a:t>- позволява температурното зониране на апартаментите индивидуалното задаване на времето и желаната температура в тях. Централните вентилационни щрангове са поставени извън помещението, за да се намали шумът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808" y="244928"/>
            <a:ext cx="3451503" cy="63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0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56" y="163284"/>
            <a:ext cx="8361816" cy="1045029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bg-BG" dirty="0" smtClean="0"/>
              <a:t>кологични и социални ползи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86" y="1175656"/>
            <a:ext cx="4165372" cy="23839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 smtClean="0"/>
              <a:t>В проекта е предвидена обработката на органични отпадъци от домакинствата и компостирането им в специални контейнери, като по този начин 90% от органичните материали се използват отново . Отпадъците от двора на комплексе се събират и използват отново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8" y="3324672"/>
            <a:ext cx="3848637" cy="334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84" y="1175656"/>
            <a:ext cx="4486901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6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41" y="228600"/>
            <a:ext cx="8868001" cy="2558143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Използваните строитрелни материали са внимателно подбрани, за да се осигури подобрена и хигиенична среда за обитаване. За всяко жилище са осигурени средно по 2.5 паркоместа за велосипеди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4" y="2432957"/>
            <a:ext cx="10552807" cy="33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3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42" y="195942"/>
            <a:ext cx="8459787" cy="2068286"/>
          </a:xfrm>
        </p:spPr>
        <p:txBody>
          <a:bodyPr/>
          <a:lstStyle/>
          <a:p>
            <a:r>
              <a:rPr lang="bg-BG" dirty="0" smtClean="0"/>
              <a:t>Инсталации за топла и студена вода за битови нужди и за отопление в апартамент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2" y="1865844"/>
            <a:ext cx="5780018" cy="4567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50" y="1353180"/>
            <a:ext cx="4657479" cy="5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29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73</TotalTime>
  <Words>309</Words>
  <Application>Microsoft Office PowerPoint</Application>
  <PresentationFormat>По избор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Mesh</vt:lpstr>
      <vt:lpstr>Жилищна сграда „Сънрайз“ в норвегия</vt:lpstr>
      <vt:lpstr>Описание на обекта </vt:lpstr>
      <vt:lpstr>Строителни материали и изделия </vt:lpstr>
      <vt:lpstr>Принципна схема на система за енергийно управление на сградата </vt:lpstr>
      <vt:lpstr>Схема с принципно решение на отоплението и вентилацията в типов апартамент</vt:lpstr>
      <vt:lpstr>Егекти от мерките за енергийна ефективност</vt:lpstr>
      <vt:lpstr>Eкологични и социални ползи </vt:lpstr>
      <vt:lpstr>Презентация на PowerPoint</vt:lpstr>
      <vt:lpstr>Презентация на PowerPoint</vt:lpstr>
      <vt:lpstr>край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Жилищна сграда „Сънрайз“ в норвегия</dc:title>
  <dc:creator>razermotionbg@abv.bg</dc:creator>
  <cp:lastModifiedBy>Windows User</cp:lastModifiedBy>
  <cp:revision>8</cp:revision>
  <dcterms:created xsi:type="dcterms:W3CDTF">2018-06-25T09:02:05Z</dcterms:created>
  <dcterms:modified xsi:type="dcterms:W3CDTF">2018-06-27T06:40:31Z</dcterms:modified>
</cp:coreProperties>
</file>