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6" r:id="rId3"/>
    <p:sldId id="282" r:id="rId4"/>
    <p:sldId id="266" r:id="rId5"/>
    <p:sldId id="268" r:id="rId6"/>
    <p:sldId id="274" r:id="rId7"/>
    <p:sldId id="275" r:id="rId8"/>
    <p:sldId id="278" r:id="rId9"/>
    <p:sldId id="276" r:id="rId10"/>
    <p:sldId id="279" r:id="rId11"/>
    <p:sldId id="280" r:id="rId12"/>
    <p:sldId id="283" r:id="rId13"/>
    <p:sldId id="284" r:id="rId14"/>
    <p:sldId id="285" r:id="rId15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580" autoAdjust="0"/>
  </p:normalViewPr>
  <p:slideViewPr>
    <p:cSldViewPr>
      <p:cViewPr varScale="1">
        <p:scale>
          <a:sx n="108" d="100"/>
          <a:sy n="108" d="100"/>
        </p:scale>
        <p:origin x="188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 за редакция стил подзагл. обр.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7E722CF-F045-4385-8A24-C41E6E509D74}" type="datetimeFigureOut">
              <a:rPr lang="bg-BG" smtClean="0"/>
              <a:t>24.11.2020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012613D-3498-4AA7-9981-FCAF5D9F9F0B}" type="slidenum">
              <a:rPr lang="bg-BG" smtClean="0"/>
              <a:t>‹#›</a:t>
            </a:fld>
            <a:endParaRPr lang="bg-BG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ПРОФЕСИОНАЛНА ГИМНАЗИЯ ПО СТРОИТЕЛСТВО, АРХИТЕКТУРА И ГЕОДЕЗИЯ „КОЛЬО ФИЧЕТО“ - Бургас</a:t>
            </a:r>
          </a:p>
        </p:txBody>
      </p:sp>
    </p:spTree>
    <p:extLst>
      <p:ext uri="{BB962C8B-B14F-4D97-AF65-F5344CB8AC3E}">
        <p14:creationId xmlns:p14="http://schemas.microsoft.com/office/powerpoint/2010/main" val="38571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360512"/>
          </a:xfrm>
        </p:spPr>
        <p:txBody>
          <a:bodyPr/>
          <a:lstStyle/>
          <a:p>
            <a:pPr algn="ctr"/>
            <a: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ЗАНИМАНИЯ ПО ИНТЕРЕСИ И ПОСЕЩЕНИЯ НА ОБЕКТИ Пречиствателна станция за питейни води </a:t>
            </a:r>
            <a:b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язовир КАМЧИЯ</a:t>
            </a:r>
            <a:endParaRPr lang="bg-BG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6912768" cy="420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9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288504"/>
          </a:xfrm>
        </p:spPr>
        <p:txBody>
          <a:bodyPr/>
          <a:lstStyle/>
          <a:p>
            <a:pPr algn="ctr"/>
            <a: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ЗАНИМАНИЯ ПО ИНТЕРЕСИ И ПОСЕЩЕНИЯ НА ОБЕКТИ Язовир КАМЧИЯ</a:t>
            </a:r>
            <a:endParaRPr lang="bg-BG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360367" cy="47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3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prism isInverted="1"/>
      </p:transition>
    </mc:Choice>
    <mc:Fallback xmlns="">
      <p:transition spd="slow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6186"/>
            <a:ext cx="3096344" cy="412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54" y="984185"/>
            <a:ext cx="5520612" cy="414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755576" y="5445224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УЧЕБНИ ПРАКТИКИ И ПОСЕЩЕНИЯ НА ОБЕКТИ</a:t>
            </a:r>
          </a:p>
          <a:p>
            <a:pPr algn="ctr"/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2793665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76" y="404665"/>
            <a:ext cx="7124616" cy="53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ово поле 3"/>
          <p:cNvSpPr txBox="1"/>
          <p:nvPr/>
        </p:nvSpPr>
        <p:spPr>
          <a:xfrm>
            <a:off x="975776" y="5949280"/>
            <a:ext cx="712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УЧЕБНИ ПРАКТИКИ И ПОСЕЩЕНИЯ НА ОБЕКТИ</a:t>
            </a:r>
          </a:p>
          <a:p>
            <a:pPr algn="ctr"/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640518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19852"/>
            <a:ext cx="604867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2" y="819853"/>
            <a:ext cx="3081255" cy="45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539552" y="5589240"/>
            <a:ext cx="81369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УЧЕБНИ ПРАКТИКИ И ПОСЕЩЕНИЯ НА ОБЕКТИ</a:t>
            </a:r>
          </a:p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1337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755576" y="620688"/>
            <a:ext cx="78488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Представяте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 си живота без вода в дома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без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напояване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земята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Вашият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шанс да служите на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човека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ежедневието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специалността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ru-RU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</a:t>
            </a:r>
            <a:r>
              <a:rPr lang="ru-RU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строителство</a:t>
            </a:r>
            <a:r>
              <a:rPr lang="ru-RU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  <a:p>
            <a:pPr indent="457200" algn="just"/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Специалността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изучава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съвременните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начини за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водоснабдяване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канализации на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места,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сгради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промишлени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обекти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пречиствателни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станции за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питейни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отпадъчни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води,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хидромелиоративни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съоръжения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корекция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реки,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напояване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отводняване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язовири</a:t>
            </a:r>
            <a:r>
              <a:rPr lang="ru-R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</a:t>
            </a:r>
            <a:endParaRPr lang="bg-BG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79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331640" y="980728"/>
            <a:ext cx="72008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bg-BG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АЩО ДА ИЗБЕРЕТЕ НАС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bg-BG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Традиции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професионалното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обучение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Отлична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подготовка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университет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Реализация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строителството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Атрактивни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извънкласни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дейности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Акцент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върху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практическото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обучение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Сътрудничество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със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строителни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фирми</a:t>
            </a:r>
            <a:endParaRPr lang="bg-BG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000">
        <p14:prism isInverted="1"/>
      </p:transition>
    </mc:Choice>
    <mc:Fallback xmlns="">
      <p:transition spd="slow" advClick="0" advTm="9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ПРОФЕСИОНАЛНА ГИМНАЗИЯ ПО СТРОИТЕЛСТВО, АРХИТЕКТУРА И ГЕОДЕЗИЯ „КОЛЬО ФИЧЕТО“ - Бургас</a:t>
            </a:r>
            <a:endParaRPr lang="bg-BG" sz="2400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4228379"/>
          </a:xfrm>
        </p:spPr>
        <p:txBody>
          <a:bodyPr>
            <a:normAutofit/>
          </a:bodyPr>
          <a:lstStyle/>
          <a:p>
            <a:pPr marL="18288" indent="0">
              <a:buNone/>
            </a:pPr>
            <a:endParaRPr lang="bg-BG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" indent="0">
              <a:buNone/>
            </a:pPr>
            <a:endParaRPr lang="bg-BG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" indent="0">
              <a:buNone/>
            </a:pPr>
            <a:endParaRPr lang="bg-BG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" indent="0" algn="r">
              <a:buNone/>
            </a:pPr>
            <a:r>
              <a:rPr lang="bg-BG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Професия: СТРОИТЕЛЕН ТЕХНИК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64332"/>
            <a:ext cx="3381187" cy="194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64314"/>
            <a:ext cx="2881399" cy="19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83" y="548680"/>
            <a:ext cx="2914463" cy="194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ПРОФЕСИОНАЛНА ГИМНАЗИЯ ПО СТРОИТЕЛСТВО, АРХИТЕКТУРА И ГЕОДЕЗИЯ „КОЛЬО ФИЧЕТО“ - Бургас</a:t>
            </a:r>
            <a:endParaRPr lang="bg-BG" sz="2400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14"/>
          </p:nvPr>
        </p:nvSpPr>
        <p:spPr>
          <a:xfrm>
            <a:off x="4669893" y="980728"/>
            <a:ext cx="3273552" cy="4066776"/>
          </a:xfrm>
        </p:spPr>
        <p:txBody>
          <a:bodyPr>
            <a:normAutofit/>
          </a:bodyPr>
          <a:lstStyle/>
          <a:p>
            <a:pPr marL="18288" indent="0">
              <a:buNone/>
            </a:pPr>
            <a:endParaRPr lang="bg-BG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" indent="0">
              <a:buNone/>
            </a:pPr>
            <a:endParaRPr lang="bg-BG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" indent="0">
              <a:buNone/>
            </a:pPr>
            <a:endParaRPr lang="bg-BG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" indent="0" algn="r">
              <a:buNone/>
            </a:pPr>
            <a:r>
              <a:rPr lang="bg-BG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Специалност: </a:t>
            </a:r>
          </a:p>
          <a:p>
            <a:pPr marL="18288" indent="0" algn="r">
              <a:buNone/>
            </a:pPr>
            <a:r>
              <a:rPr lang="bg-BG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ВОДНО СТРОИТЕЛСТВО</a:t>
            </a:r>
            <a:endParaRPr lang="bg-BG" sz="3200" dirty="0">
              <a:solidFill>
                <a:srgbClr val="00B0F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67" y="2971032"/>
            <a:ext cx="1944216" cy="200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43" y="974279"/>
            <a:ext cx="201622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73138"/>
            <a:ext cx="2276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68099"/>
            <a:ext cx="1656184" cy="200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0728"/>
            <a:ext cx="23336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39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ЗАНИМАНИЯ ПО ИНТЕРЕСИ </a:t>
            </a:r>
            <a:b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СЪСТЕЗАНИЯ В ПРОФЕСИОНАЛНИТЕ НАПРАВЛЕНИЯ</a:t>
            </a:r>
            <a:endParaRPr lang="bg-BG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85800"/>
            <a:ext cx="5640288" cy="423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83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ЗАНИМАНИЯ ПО ИНТЕРЕСИ </a:t>
            </a:r>
            <a:b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СЪСТЕЗАНИЯ В ПРОФЕСИОНАЛНИТЕ НАПРАВЛЕНИЯ</a:t>
            </a:r>
            <a:endParaRPr lang="bg-BG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85800"/>
            <a:ext cx="5712296" cy="428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1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ЗАНИМАНИЯ ПО ИНТЕРЕСИ </a:t>
            </a:r>
            <a:b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СЪСТЕЗАНИЯ В ПРОФЕСИОНАЛНИТЕ НАПРАВЛЕНИЯ</a:t>
            </a:r>
            <a:endParaRPr lang="bg-BG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64" y="658812"/>
            <a:ext cx="3030512" cy="404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231" y="658813"/>
            <a:ext cx="3049748" cy="406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79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288504"/>
          </a:xfrm>
        </p:spPr>
        <p:txBody>
          <a:bodyPr/>
          <a:lstStyle/>
          <a:p>
            <a:pPr algn="ctr"/>
            <a: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ЗАНИМАНИЯ ПО ИНТЕРЕСИ И ПОСЕЩЕНИЯ НА ОБЕКТИ Пречиствателна станция за питейни води </a:t>
            </a:r>
            <a:b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язовир КАМЧИЯ</a:t>
            </a:r>
            <a:endParaRPr lang="bg-BG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241652" cy="406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0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ървичен">
  <a:themeElements>
    <a:clrScheme name="Първичен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Първичен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ървичен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921</TotalTime>
  <Words>240</Words>
  <Application>Microsoft Office PowerPoint</Application>
  <PresentationFormat>Презентация на цял екран (4:3)</PresentationFormat>
  <Paragraphs>30</Paragraphs>
  <Slides>14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14</vt:i4>
      </vt:variant>
    </vt:vector>
  </HeadingPairs>
  <TitlesOfParts>
    <vt:vector size="19" baseType="lpstr">
      <vt:lpstr>Arial</vt:lpstr>
      <vt:lpstr>Calibri</vt:lpstr>
      <vt:lpstr>Palatino Linotype</vt:lpstr>
      <vt:lpstr>Wingdings</vt:lpstr>
      <vt:lpstr>Първичен</vt:lpstr>
      <vt:lpstr>ПРОФЕСИОНАЛНА ГИМНАЗИЯ ПО СТРОИТЕЛСТВО, АРХИТЕКТУРА И ГЕОДЕЗИЯ „КОЛЬО ФИЧЕТО“ - Бургас</vt:lpstr>
      <vt:lpstr>Презентация на PowerPoint</vt:lpstr>
      <vt:lpstr>Презентация на PowerPoint</vt:lpstr>
      <vt:lpstr>ПРОФЕСИОНАЛНА ГИМНАЗИЯ ПО СТРОИТЕЛСТВО, АРХИТЕКТУРА И ГЕОДЕЗИЯ „КОЛЬО ФИЧЕТО“ - Бургас</vt:lpstr>
      <vt:lpstr>ПРОФЕСИОНАЛНА ГИМНАЗИЯ ПО СТРОИТЕЛСТВО, АРХИТЕКТУРА И ГЕОДЕЗИЯ „КОЛЬО ФИЧЕТО“ - Бургас</vt:lpstr>
      <vt:lpstr>ЗАНИМАНИЯ ПО ИНТЕРЕСИ  И СЪСТЕЗАНИЯ В ПРОФЕСИОНАЛНИТЕ НАПРАВЛЕНИЯ</vt:lpstr>
      <vt:lpstr>ЗАНИМАНИЯ ПО ИНТЕРЕСИ  И СЪСТЕЗАНИЯ В ПРОФЕСИОНАЛНИТЕ НАПРАВЛЕНИЯ</vt:lpstr>
      <vt:lpstr>ЗАНИМАНИЯ ПО ИНТЕРЕСИ  И СЪСТЕЗАНИЯ В ПРОФЕСИОНАЛНИТЕ НАПРАВЛЕНИЯ</vt:lpstr>
      <vt:lpstr>ЗАНИМАНИЯ ПО ИНТЕРЕСИ И ПОСЕЩЕНИЯ НА ОБЕКТИ Пречиствателна станция за питейни води  на язовир КАМЧИЯ</vt:lpstr>
      <vt:lpstr>ЗАНИМАНИЯ ПО ИНТЕРЕСИ И ПОСЕЩЕНИЯ НА ОБЕКТИ Пречиствателна станция за питейни води  на язовир КАМЧИЯ</vt:lpstr>
      <vt:lpstr>ЗАНИМАНИЯ ПО ИНТЕРЕСИ И ПОСЕЩЕНИЯ НА ОБЕКТИ Язовир КАМЧИЯ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Потребител на Windows</dc:creator>
  <cp:lastModifiedBy>Минка Кюркчиева</cp:lastModifiedBy>
  <cp:revision>28</cp:revision>
  <dcterms:created xsi:type="dcterms:W3CDTF">2019-10-27T17:07:11Z</dcterms:created>
  <dcterms:modified xsi:type="dcterms:W3CDTF">2020-11-24T06:28:25Z</dcterms:modified>
</cp:coreProperties>
</file>