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3" r:id="rId17"/>
    <p:sldId id="271" r:id="rId18"/>
    <p:sldId id="272" r:id="rId19"/>
  </p:sldIdLst>
  <p:sldSz cx="18288000" cy="10287000"/>
  <p:notesSz cx="6858000" cy="9144000"/>
  <p:embeddedFontLst>
    <p:embeddedFont>
      <p:font typeface="Calibri" pitchFamily="34" charset="0"/>
      <p:regular r:id="rId20"/>
      <p:bold r:id="rId21"/>
      <p:italic r:id="rId22"/>
      <p:boldItalic r:id="rId23"/>
    </p:embeddedFont>
    <p:embeddedFont>
      <p:font typeface="Hortensia" charset="-52"/>
      <p:regular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>
        <p:scale>
          <a:sx n="51" d="100"/>
          <a:sy n="51" d="100"/>
        </p:scale>
        <p:origin x="-456" y="-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eg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eg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7" Type="http://schemas.openxmlformats.org/officeDocument/2006/relationships/image" Target="../media/image41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5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3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openxmlformats.org/officeDocument/2006/relationships/image" Target="../media/image1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openxmlformats.org/officeDocument/2006/relationships/image" Target="../media/image1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openxmlformats.org/officeDocument/2006/relationships/image" Target="../media/image2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.png"/><Relationship Id="rId7" Type="http://schemas.openxmlformats.org/officeDocument/2006/relationships/image" Target="../media/image25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3.svg"/><Relationship Id="rId9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openxmlformats.org/officeDocument/2006/relationships/image" Target="../media/image3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5401" b="540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2087953" y="2574895"/>
            <a:ext cx="14112095" cy="4956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159"/>
              </a:lnSpc>
            </a:pPr>
            <a:r>
              <a:rPr lang="en-US" sz="9399" dirty="0" err="1">
                <a:solidFill>
                  <a:srgbClr val="7ED957"/>
                </a:solidFill>
                <a:latin typeface="Hortensia"/>
              </a:rPr>
              <a:t>Победителите</a:t>
            </a:r>
            <a:r>
              <a:rPr lang="en-US" sz="9399" dirty="0">
                <a:solidFill>
                  <a:srgbClr val="7ED957"/>
                </a:solidFill>
                <a:latin typeface="Hortensia"/>
              </a:rPr>
              <a:t> в </a:t>
            </a:r>
            <a:r>
              <a:rPr lang="en-US" sz="9399" dirty="0" err="1">
                <a:solidFill>
                  <a:srgbClr val="7ED957"/>
                </a:solidFill>
                <a:latin typeface="Hortensia"/>
              </a:rPr>
              <a:t>конкурсите</a:t>
            </a:r>
            <a:r>
              <a:rPr lang="en-US" sz="9399" dirty="0">
                <a:solidFill>
                  <a:srgbClr val="7ED957"/>
                </a:solidFill>
                <a:latin typeface="Hortensia"/>
              </a:rPr>
              <a:t> </a:t>
            </a:r>
            <a:r>
              <a:rPr lang="en-US" sz="9399" dirty="0" err="1">
                <a:solidFill>
                  <a:srgbClr val="7ED957"/>
                </a:solidFill>
                <a:latin typeface="Hortensia"/>
              </a:rPr>
              <a:t>от</a:t>
            </a:r>
            <a:r>
              <a:rPr lang="en-US" sz="9399" dirty="0">
                <a:solidFill>
                  <a:srgbClr val="7ED957"/>
                </a:solidFill>
                <a:latin typeface="Hortensia"/>
              </a:rPr>
              <a:t> </a:t>
            </a:r>
            <a:r>
              <a:rPr lang="en-US" sz="9399" dirty="0" err="1">
                <a:solidFill>
                  <a:srgbClr val="7ED957"/>
                </a:solidFill>
                <a:latin typeface="Hortensia"/>
              </a:rPr>
              <a:t>Коледни</a:t>
            </a:r>
            <a:r>
              <a:rPr lang="en-US" sz="9399" dirty="0">
                <a:solidFill>
                  <a:srgbClr val="7ED957"/>
                </a:solidFill>
                <a:latin typeface="Hortensia"/>
              </a:rPr>
              <a:t> </a:t>
            </a:r>
            <a:r>
              <a:rPr lang="en-US" sz="9399" dirty="0" err="1">
                <a:solidFill>
                  <a:srgbClr val="7ED957"/>
                </a:solidFill>
                <a:latin typeface="Hortensia"/>
              </a:rPr>
              <a:t>дни</a:t>
            </a:r>
            <a:r>
              <a:rPr lang="en-US" sz="9399" dirty="0">
                <a:solidFill>
                  <a:srgbClr val="7ED957"/>
                </a:solidFill>
                <a:latin typeface="Hortensia"/>
              </a:rPr>
              <a:t> </a:t>
            </a:r>
          </a:p>
          <a:p>
            <a:pPr algn="ctr">
              <a:lnSpc>
                <a:spcPts val="13159"/>
              </a:lnSpc>
            </a:pPr>
            <a:r>
              <a:rPr lang="en-US" sz="9399" dirty="0">
                <a:solidFill>
                  <a:srgbClr val="7ED957"/>
                </a:solidFill>
                <a:latin typeface="Hortensia"/>
              </a:rPr>
              <a:t>2021 </a:t>
            </a:r>
            <a:r>
              <a:rPr lang="en-US" sz="9399" dirty="0" err="1">
                <a:solidFill>
                  <a:srgbClr val="7ED957"/>
                </a:solidFill>
                <a:latin typeface="Hortensia"/>
              </a:rPr>
              <a:t>година</a:t>
            </a:r>
            <a:endParaRPr lang="en-US" sz="9399" dirty="0">
              <a:solidFill>
                <a:srgbClr val="7ED957"/>
              </a:solidFill>
              <a:latin typeface="Hortensi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0">
        <p:fade/>
      </p:transition>
    </mc:Choice>
    <mc:Fallback xmlns="">
      <p:transition spd="med" advClick="0" advTm="3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8130" b="752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10954" y="828675"/>
            <a:ext cx="18177046" cy="17040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816"/>
              </a:lnSpc>
            </a:pPr>
            <a:r>
              <a:rPr lang="en-US" sz="9868">
                <a:solidFill>
                  <a:srgbClr val="D9D9D9"/>
                </a:solidFill>
                <a:latin typeface="Hortensia"/>
              </a:rPr>
              <a:t>В конкурса за коледна рисунка: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0">
        <p:fade/>
      </p:transition>
    </mc:Choice>
    <mc:Fallback xmlns="">
      <p:transition spd="med" advClick="0" advTm="30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CE1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6831654" y="-592526"/>
            <a:ext cx="11534971" cy="1147205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7271924" cy="10287000"/>
          </a:xfrm>
          <a:prstGeom prst="rect">
            <a:avLst/>
          </a:prstGeom>
        </p:spPr>
      </p:pic>
      <p:pic>
        <p:nvPicPr>
          <p:cNvPr id="4" name="Картина 4">
            <a:extLst>
              <a:ext uri="{FF2B5EF4-FFF2-40B4-BE49-F238E27FC236}">
                <a16:creationId xmlns:a16="http://schemas.microsoft.com/office/drawing/2014/main" xmlns="" id="{8B9975A3-0980-3E45-A1A6-6F7253F57ED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0993" y="581687"/>
            <a:ext cx="6635137" cy="88468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Текстово поле 4">
            <a:extLst>
              <a:ext uri="{FF2B5EF4-FFF2-40B4-BE49-F238E27FC236}">
                <a16:creationId xmlns:a16="http://schemas.microsoft.com/office/drawing/2014/main" xmlns="" id="{EC12F7EC-A26D-40F2-821B-CFDD34F79C34}"/>
              </a:ext>
            </a:extLst>
          </p:cNvPr>
          <p:cNvSpPr txBox="1"/>
          <p:nvPr/>
        </p:nvSpPr>
        <p:spPr>
          <a:xfrm>
            <a:off x="3200400" y="4620390"/>
            <a:ext cx="144382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4400" i="1" dirty="0">
                <a:highlight>
                  <a:srgbClr val="FF00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Д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0">
        <p:fade/>
      </p:transition>
    </mc:Choice>
    <mc:Fallback xmlns="">
      <p:transition spd="med" advClick="0" advTm="30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A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541101" y="0"/>
            <a:ext cx="14856810" cy="1477577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1016076" y="0"/>
            <a:ext cx="7271924" cy="10287000"/>
          </a:xfrm>
          <a:prstGeom prst="rect">
            <a:avLst/>
          </a:prstGeom>
        </p:spPr>
      </p:pic>
      <p:pic>
        <p:nvPicPr>
          <p:cNvPr id="4" name="Картина 4">
            <a:extLst>
              <a:ext uri="{FF2B5EF4-FFF2-40B4-BE49-F238E27FC236}">
                <a16:creationId xmlns:a16="http://schemas.microsoft.com/office/drawing/2014/main" xmlns="" id="{13D9AB3D-77BA-AC41-9197-D41C98F4E67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7010" y="615950"/>
            <a:ext cx="6791325" cy="9055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0">
        <p:fade/>
      </p:transition>
    </mc:Choice>
    <mc:Fallback xmlns="">
      <p:transition spd="med" advClick="0" advTm="30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D9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6722525" y="-607695"/>
            <a:ext cx="11565475" cy="1150239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7271924" cy="10287000"/>
          </a:xfrm>
          <a:prstGeom prst="rect">
            <a:avLst/>
          </a:prstGeom>
        </p:spPr>
      </p:pic>
      <p:grpSp>
        <p:nvGrpSpPr>
          <p:cNvPr id="4" name="Group 4"/>
          <p:cNvGrpSpPr>
            <a:grpSpLocks noChangeAspect="1"/>
          </p:cNvGrpSpPr>
          <p:nvPr/>
        </p:nvGrpSpPr>
        <p:grpSpPr>
          <a:xfrm rot="-463773">
            <a:off x="8130959" y="654828"/>
            <a:ext cx="4010173" cy="4141707"/>
            <a:chOff x="0" y="0"/>
            <a:chExt cx="6350000" cy="6558280"/>
          </a:xfrm>
        </p:grpSpPr>
        <p:sp>
          <p:nvSpPr>
            <p:cNvPr id="5" name="Freeform 5"/>
            <p:cNvSpPr/>
            <p:nvPr/>
          </p:nvSpPr>
          <p:spPr>
            <a:xfrm>
              <a:off x="74930" y="74930"/>
              <a:ext cx="6200140" cy="6408420"/>
            </a:xfrm>
            <a:custGeom>
              <a:avLst/>
              <a:gdLst/>
              <a:ahLst/>
              <a:cxnLst/>
              <a:rect l="l" t="t" r="r" b="b"/>
              <a:pathLst>
                <a:path w="6200140" h="6408420">
                  <a:moveTo>
                    <a:pt x="6200140" y="5351780"/>
                  </a:moveTo>
                  <a:cubicBezTo>
                    <a:pt x="6200140" y="5935980"/>
                    <a:pt x="5726430" y="6408420"/>
                    <a:pt x="5143500" y="6408420"/>
                  </a:cubicBezTo>
                  <a:lnTo>
                    <a:pt x="1056640" y="6408420"/>
                  </a:lnTo>
                  <a:cubicBezTo>
                    <a:pt x="472440" y="6408420"/>
                    <a:pt x="0" y="5934710"/>
                    <a:pt x="0" y="5351780"/>
                  </a:cubicBezTo>
                  <a:lnTo>
                    <a:pt x="0" y="1056640"/>
                  </a:lnTo>
                  <a:cubicBezTo>
                    <a:pt x="0" y="472440"/>
                    <a:pt x="473710" y="0"/>
                    <a:pt x="1056640" y="0"/>
                  </a:cubicBezTo>
                  <a:lnTo>
                    <a:pt x="5143500" y="0"/>
                  </a:lnTo>
                  <a:cubicBezTo>
                    <a:pt x="5727700" y="0"/>
                    <a:pt x="6200140" y="473710"/>
                    <a:pt x="6200140" y="1056640"/>
                  </a:cubicBezTo>
                  <a:lnTo>
                    <a:pt x="6200140" y="5351780"/>
                  </a:lnTo>
                  <a:close/>
                </a:path>
              </a:pathLst>
            </a:custGeom>
            <a:blipFill>
              <a:blip r:embed="rId5"/>
              <a:stretch>
                <a:fillRect l="-18906" r="-18906"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0" y="0"/>
              <a:ext cx="6350000" cy="6558280"/>
            </a:xfrm>
            <a:custGeom>
              <a:avLst/>
              <a:gdLst/>
              <a:ahLst/>
              <a:cxnLst/>
              <a:rect l="l" t="t" r="r" b="b"/>
              <a:pathLst>
                <a:path w="6350000" h="6558280">
                  <a:moveTo>
                    <a:pt x="5218430" y="6558280"/>
                  </a:moveTo>
                  <a:lnTo>
                    <a:pt x="1131570" y="6558280"/>
                  </a:lnTo>
                  <a:cubicBezTo>
                    <a:pt x="508000" y="6558280"/>
                    <a:pt x="0" y="6050280"/>
                    <a:pt x="0" y="5426710"/>
                  </a:cubicBezTo>
                  <a:lnTo>
                    <a:pt x="0" y="1131570"/>
                  </a:lnTo>
                  <a:cubicBezTo>
                    <a:pt x="0" y="508000"/>
                    <a:pt x="508000" y="0"/>
                    <a:pt x="1131570" y="0"/>
                  </a:cubicBezTo>
                  <a:lnTo>
                    <a:pt x="5218430" y="0"/>
                  </a:lnTo>
                  <a:cubicBezTo>
                    <a:pt x="5842000" y="0"/>
                    <a:pt x="6350000" y="508000"/>
                    <a:pt x="6350000" y="1131570"/>
                  </a:cubicBezTo>
                  <a:lnTo>
                    <a:pt x="6350000" y="5425440"/>
                  </a:lnTo>
                  <a:cubicBezTo>
                    <a:pt x="6350000" y="6050280"/>
                    <a:pt x="5842000" y="6558280"/>
                    <a:pt x="5218430" y="6558280"/>
                  </a:cubicBezTo>
                  <a:close/>
                  <a:moveTo>
                    <a:pt x="1131570" y="149860"/>
                  </a:moveTo>
                  <a:cubicBezTo>
                    <a:pt x="590550" y="149860"/>
                    <a:pt x="149860" y="590550"/>
                    <a:pt x="149860" y="1131570"/>
                  </a:cubicBezTo>
                  <a:lnTo>
                    <a:pt x="149860" y="5425440"/>
                  </a:lnTo>
                  <a:cubicBezTo>
                    <a:pt x="149860" y="5966460"/>
                    <a:pt x="590550" y="6407150"/>
                    <a:pt x="1131570" y="6407150"/>
                  </a:cubicBezTo>
                  <a:lnTo>
                    <a:pt x="5218430" y="6407150"/>
                  </a:lnTo>
                  <a:cubicBezTo>
                    <a:pt x="5759450" y="6407150"/>
                    <a:pt x="6200140" y="5966460"/>
                    <a:pt x="6200140" y="5425440"/>
                  </a:cubicBezTo>
                  <a:lnTo>
                    <a:pt x="6200140" y="1131570"/>
                  </a:lnTo>
                  <a:cubicBezTo>
                    <a:pt x="6200140" y="590550"/>
                    <a:pt x="5759450" y="149860"/>
                    <a:pt x="5218430" y="149860"/>
                  </a:cubicBezTo>
                  <a:lnTo>
                    <a:pt x="1131570" y="149860"/>
                  </a:lnTo>
                  <a:close/>
                </a:path>
              </a:pathLst>
            </a:custGeom>
            <a:solidFill>
              <a:srgbClr val="7ED957"/>
            </a:solidFill>
          </p:spPr>
        </p:sp>
      </p:grpSp>
      <p:grpSp>
        <p:nvGrpSpPr>
          <p:cNvPr id="7" name="Group 7"/>
          <p:cNvGrpSpPr>
            <a:grpSpLocks noChangeAspect="1"/>
          </p:cNvGrpSpPr>
          <p:nvPr/>
        </p:nvGrpSpPr>
        <p:grpSpPr>
          <a:xfrm rot="428882">
            <a:off x="12453816" y="2206155"/>
            <a:ext cx="5502019" cy="5682485"/>
            <a:chOff x="0" y="0"/>
            <a:chExt cx="6350000" cy="6558280"/>
          </a:xfrm>
        </p:grpSpPr>
        <p:sp>
          <p:nvSpPr>
            <p:cNvPr id="8" name="Freeform 8"/>
            <p:cNvSpPr/>
            <p:nvPr/>
          </p:nvSpPr>
          <p:spPr>
            <a:xfrm>
              <a:off x="74930" y="74930"/>
              <a:ext cx="6200140" cy="6408420"/>
            </a:xfrm>
            <a:custGeom>
              <a:avLst/>
              <a:gdLst/>
              <a:ahLst/>
              <a:cxnLst/>
              <a:rect l="l" t="t" r="r" b="b"/>
              <a:pathLst>
                <a:path w="6200140" h="6408420">
                  <a:moveTo>
                    <a:pt x="6200140" y="5351780"/>
                  </a:moveTo>
                  <a:cubicBezTo>
                    <a:pt x="6200140" y="5935980"/>
                    <a:pt x="5726430" y="6408420"/>
                    <a:pt x="5143500" y="6408420"/>
                  </a:cubicBezTo>
                  <a:lnTo>
                    <a:pt x="1056640" y="6408420"/>
                  </a:lnTo>
                  <a:cubicBezTo>
                    <a:pt x="472440" y="6408420"/>
                    <a:pt x="0" y="5934710"/>
                    <a:pt x="0" y="5351780"/>
                  </a:cubicBezTo>
                  <a:lnTo>
                    <a:pt x="0" y="1056640"/>
                  </a:lnTo>
                  <a:cubicBezTo>
                    <a:pt x="0" y="472440"/>
                    <a:pt x="473710" y="0"/>
                    <a:pt x="1056640" y="0"/>
                  </a:cubicBezTo>
                  <a:lnTo>
                    <a:pt x="5143500" y="0"/>
                  </a:lnTo>
                  <a:cubicBezTo>
                    <a:pt x="5727700" y="0"/>
                    <a:pt x="6200140" y="473710"/>
                    <a:pt x="6200140" y="1056640"/>
                  </a:cubicBezTo>
                  <a:lnTo>
                    <a:pt x="6200140" y="5351780"/>
                  </a:lnTo>
                  <a:close/>
                </a:path>
              </a:pathLst>
            </a:custGeom>
            <a:blipFill>
              <a:blip r:embed="rId6"/>
              <a:stretch>
                <a:fillRect t="-14499" b="-14499"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0" y="0"/>
              <a:ext cx="6350000" cy="6558280"/>
            </a:xfrm>
            <a:custGeom>
              <a:avLst/>
              <a:gdLst/>
              <a:ahLst/>
              <a:cxnLst/>
              <a:rect l="l" t="t" r="r" b="b"/>
              <a:pathLst>
                <a:path w="6350000" h="6558280">
                  <a:moveTo>
                    <a:pt x="5218430" y="6558280"/>
                  </a:moveTo>
                  <a:lnTo>
                    <a:pt x="1131570" y="6558280"/>
                  </a:lnTo>
                  <a:cubicBezTo>
                    <a:pt x="508000" y="6558280"/>
                    <a:pt x="0" y="6050280"/>
                    <a:pt x="0" y="5426710"/>
                  </a:cubicBezTo>
                  <a:lnTo>
                    <a:pt x="0" y="1131570"/>
                  </a:lnTo>
                  <a:cubicBezTo>
                    <a:pt x="0" y="508000"/>
                    <a:pt x="508000" y="0"/>
                    <a:pt x="1131570" y="0"/>
                  </a:cubicBezTo>
                  <a:lnTo>
                    <a:pt x="5218430" y="0"/>
                  </a:lnTo>
                  <a:cubicBezTo>
                    <a:pt x="5842000" y="0"/>
                    <a:pt x="6350000" y="508000"/>
                    <a:pt x="6350000" y="1131570"/>
                  </a:cubicBezTo>
                  <a:lnTo>
                    <a:pt x="6350000" y="5425440"/>
                  </a:lnTo>
                  <a:cubicBezTo>
                    <a:pt x="6350000" y="6050280"/>
                    <a:pt x="5842000" y="6558280"/>
                    <a:pt x="5218430" y="6558280"/>
                  </a:cubicBezTo>
                  <a:close/>
                  <a:moveTo>
                    <a:pt x="1131570" y="149860"/>
                  </a:moveTo>
                  <a:cubicBezTo>
                    <a:pt x="590550" y="149860"/>
                    <a:pt x="149860" y="590550"/>
                    <a:pt x="149860" y="1131570"/>
                  </a:cubicBezTo>
                  <a:lnTo>
                    <a:pt x="149860" y="5425440"/>
                  </a:lnTo>
                  <a:cubicBezTo>
                    <a:pt x="149860" y="5966460"/>
                    <a:pt x="590550" y="6407150"/>
                    <a:pt x="1131570" y="6407150"/>
                  </a:cubicBezTo>
                  <a:lnTo>
                    <a:pt x="5218430" y="6407150"/>
                  </a:lnTo>
                  <a:cubicBezTo>
                    <a:pt x="5759450" y="6407150"/>
                    <a:pt x="6200140" y="5966460"/>
                    <a:pt x="6200140" y="5425440"/>
                  </a:cubicBezTo>
                  <a:lnTo>
                    <a:pt x="6200140" y="1131570"/>
                  </a:lnTo>
                  <a:cubicBezTo>
                    <a:pt x="6200140" y="590550"/>
                    <a:pt x="5759450" y="149860"/>
                    <a:pt x="5218430" y="149860"/>
                  </a:cubicBezTo>
                  <a:lnTo>
                    <a:pt x="1131570" y="149860"/>
                  </a:lnTo>
                  <a:close/>
                </a:path>
              </a:pathLst>
            </a:custGeom>
            <a:solidFill>
              <a:srgbClr val="7ED957"/>
            </a:solidFill>
          </p:spPr>
        </p:sp>
      </p:grpSp>
      <p:grpSp>
        <p:nvGrpSpPr>
          <p:cNvPr id="10" name="Group 10"/>
          <p:cNvGrpSpPr>
            <a:grpSpLocks noChangeAspect="1"/>
          </p:cNvGrpSpPr>
          <p:nvPr/>
        </p:nvGrpSpPr>
        <p:grpSpPr>
          <a:xfrm rot="292392">
            <a:off x="8039326" y="5306348"/>
            <a:ext cx="4010173" cy="4141707"/>
            <a:chOff x="0" y="0"/>
            <a:chExt cx="6350000" cy="6558280"/>
          </a:xfrm>
        </p:grpSpPr>
        <p:sp>
          <p:nvSpPr>
            <p:cNvPr id="11" name="Freeform 11"/>
            <p:cNvSpPr/>
            <p:nvPr/>
          </p:nvSpPr>
          <p:spPr>
            <a:xfrm>
              <a:off x="74930" y="74930"/>
              <a:ext cx="6200140" cy="6408420"/>
            </a:xfrm>
            <a:custGeom>
              <a:avLst/>
              <a:gdLst/>
              <a:ahLst/>
              <a:cxnLst/>
              <a:rect l="l" t="t" r="r" b="b"/>
              <a:pathLst>
                <a:path w="6200140" h="6408420">
                  <a:moveTo>
                    <a:pt x="6200140" y="5351780"/>
                  </a:moveTo>
                  <a:cubicBezTo>
                    <a:pt x="6200140" y="5935980"/>
                    <a:pt x="5726430" y="6408420"/>
                    <a:pt x="5143500" y="6408420"/>
                  </a:cubicBezTo>
                  <a:lnTo>
                    <a:pt x="1056640" y="6408420"/>
                  </a:lnTo>
                  <a:cubicBezTo>
                    <a:pt x="472440" y="6408420"/>
                    <a:pt x="0" y="5934710"/>
                    <a:pt x="0" y="5351780"/>
                  </a:cubicBezTo>
                  <a:lnTo>
                    <a:pt x="0" y="1056640"/>
                  </a:lnTo>
                  <a:cubicBezTo>
                    <a:pt x="0" y="472440"/>
                    <a:pt x="473710" y="0"/>
                    <a:pt x="1056640" y="0"/>
                  </a:cubicBezTo>
                  <a:lnTo>
                    <a:pt x="5143500" y="0"/>
                  </a:lnTo>
                  <a:cubicBezTo>
                    <a:pt x="5727700" y="0"/>
                    <a:pt x="6200140" y="473710"/>
                    <a:pt x="6200140" y="1056640"/>
                  </a:cubicBezTo>
                  <a:lnTo>
                    <a:pt x="6200140" y="5351780"/>
                  </a:lnTo>
                  <a:close/>
                </a:path>
              </a:pathLst>
            </a:custGeom>
            <a:blipFill>
              <a:blip r:embed="rId7"/>
              <a:stretch>
                <a:fillRect l="-15207" r="-15207"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0" y="0"/>
              <a:ext cx="6350000" cy="6558280"/>
            </a:xfrm>
            <a:custGeom>
              <a:avLst/>
              <a:gdLst/>
              <a:ahLst/>
              <a:cxnLst/>
              <a:rect l="l" t="t" r="r" b="b"/>
              <a:pathLst>
                <a:path w="6350000" h="6558280">
                  <a:moveTo>
                    <a:pt x="5218430" y="6558280"/>
                  </a:moveTo>
                  <a:lnTo>
                    <a:pt x="1131570" y="6558280"/>
                  </a:lnTo>
                  <a:cubicBezTo>
                    <a:pt x="508000" y="6558280"/>
                    <a:pt x="0" y="6050280"/>
                    <a:pt x="0" y="5426710"/>
                  </a:cubicBezTo>
                  <a:lnTo>
                    <a:pt x="0" y="1131570"/>
                  </a:lnTo>
                  <a:cubicBezTo>
                    <a:pt x="0" y="508000"/>
                    <a:pt x="508000" y="0"/>
                    <a:pt x="1131570" y="0"/>
                  </a:cubicBezTo>
                  <a:lnTo>
                    <a:pt x="5218430" y="0"/>
                  </a:lnTo>
                  <a:cubicBezTo>
                    <a:pt x="5842000" y="0"/>
                    <a:pt x="6350000" y="508000"/>
                    <a:pt x="6350000" y="1131570"/>
                  </a:cubicBezTo>
                  <a:lnTo>
                    <a:pt x="6350000" y="5425440"/>
                  </a:lnTo>
                  <a:cubicBezTo>
                    <a:pt x="6350000" y="6050280"/>
                    <a:pt x="5842000" y="6558280"/>
                    <a:pt x="5218430" y="6558280"/>
                  </a:cubicBezTo>
                  <a:close/>
                  <a:moveTo>
                    <a:pt x="1131570" y="149860"/>
                  </a:moveTo>
                  <a:cubicBezTo>
                    <a:pt x="590550" y="149860"/>
                    <a:pt x="149860" y="590550"/>
                    <a:pt x="149860" y="1131570"/>
                  </a:cubicBezTo>
                  <a:lnTo>
                    <a:pt x="149860" y="5425440"/>
                  </a:lnTo>
                  <a:cubicBezTo>
                    <a:pt x="149860" y="5966460"/>
                    <a:pt x="590550" y="6407150"/>
                    <a:pt x="1131570" y="6407150"/>
                  </a:cubicBezTo>
                  <a:lnTo>
                    <a:pt x="5218430" y="6407150"/>
                  </a:lnTo>
                  <a:cubicBezTo>
                    <a:pt x="5759450" y="6407150"/>
                    <a:pt x="6200140" y="5966460"/>
                    <a:pt x="6200140" y="5425440"/>
                  </a:cubicBezTo>
                  <a:lnTo>
                    <a:pt x="6200140" y="1131570"/>
                  </a:lnTo>
                  <a:cubicBezTo>
                    <a:pt x="6200140" y="590550"/>
                    <a:pt x="5759450" y="149860"/>
                    <a:pt x="5218430" y="149860"/>
                  </a:cubicBezTo>
                  <a:lnTo>
                    <a:pt x="1131570" y="149860"/>
                  </a:lnTo>
                  <a:close/>
                </a:path>
              </a:pathLst>
            </a:custGeom>
            <a:solidFill>
              <a:srgbClr val="7ED957"/>
            </a:solidFill>
          </p:spPr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0">
        <p:fade/>
      </p:transition>
    </mc:Choice>
    <mc:Fallback xmlns="">
      <p:transition spd="med" advClick="0" advTm="30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A6A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7271924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7271924" y="0"/>
            <a:ext cx="11212684" cy="11151524"/>
          </a:xfrm>
          <a:prstGeom prst="rect">
            <a:avLst/>
          </a:prstGeom>
        </p:spPr>
      </p:pic>
      <p:pic>
        <p:nvPicPr>
          <p:cNvPr id="4" name="Картина 4">
            <a:extLst>
              <a:ext uri="{FF2B5EF4-FFF2-40B4-BE49-F238E27FC236}">
                <a16:creationId xmlns:a16="http://schemas.microsoft.com/office/drawing/2014/main" xmlns="" id="{99DE51B5-D518-6540-8DEE-F83A4445E15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0" y="4800600"/>
            <a:ext cx="3562350" cy="4749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Картина 5">
            <a:extLst>
              <a:ext uri="{FF2B5EF4-FFF2-40B4-BE49-F238E27FC236}">
                <a16:creationId xmlns:a16="http://schemas.microsoft.com/office/drawing/2014/main" xmlns="" id="{73888A01-B6EA-EA40-9B49-A0D1EDDEBF7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2267" y="311107"/>
            <a:ext cx="5571183" cy="41783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Картина 6">
            <a:extLst>
              <a:ext uri="{FF2B5EF4-FFF2-40B4-BE49-F238E27FC236}">
                <a16:creationId xmlns:a16="http://schemas.microsoft.com/office/drawing/2014/main" xmlns="" id="{BFA04D18-0ED4-4D42-B4BD-C4D13583337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8266" y="5143500"/>
            <a:ext cx="4375209" cy="32814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0">
        <p:fade/>
      </p:transition>
    </mc:Choice>
    <mc:Fallback xmlns="">
      <p:transition spd="med" advClick="0" advTm="30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C1BB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9554"/>
          <a:stretch>
            <a:fillRect/>
          </a:stretch>
        </p:blipFill>
        <p:spPr>
          <a:xfrm>
            <a:off x="-946538" y="0"/>
            <a:ext cx="11033907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alphaModFix amt="56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0087369" y="0"/>
            <a:ext cx="10343419" cy="10287000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11172149" y="1344978"/>
            <a:ext cx="6087151" cy="74928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03"/>
              </a:lnSpc>
            </a:pPr>
            <a:r>
              <a:rPr lang="en-US" sz="5288">
                <a:solidFill>
                  <a:srgbClr val="FF66C4"/>
                </a:solidFill>
                <a:latin typeface="Hortensia"/>
              </a:rPr>
              <a:t>Организацията бе изпълнена от Ученическия съвет.</a:t>
            </a:r>
          </a:p>
          <a:p>
            <a:pPr algn="ctr">
              <a:lnSpc>
                <a:spcPts val="7403"/>
              </a:lnSpc>
            </a:pPr>
            <a:r>
              <a:rPr lang="en-US" sz="5288">
                <a:solidFill>
                  <a:srgbClr val="FF66C4"/>
                </a:solidFill>
                <a:latin typeface="Hortensia"/>
              </a:rPr>
              <a:t>Всички те бяха наградени за усилията и идеите за събитието: Коледни дни 2021 година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0">
        <p:fade/>
      </p:transition>
    </mc:Choice>
    <mc:Fallback xmlns="">
      <p:transition spd="med" advClick="0" advTm="30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>
            <a:extLst>
              <a:ext uri="{FF2B5EF4-FFF2-40B4-BE49-F238E27FC236}">
                <a16:creationId xmlns:a16="http://schemas.microsoft.com/office/drawing/2014/main" xmlns="" id="{B1FFEE5B-2305-BD44-9F58-3BD8CD3D2F6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6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999731" y="-200048"/>
            <a:ext cx="19716356" cy="10344173"/>
          </a:xfrm>
          <a:prstGeom prst="rect">
            <a:avLst/>
          </a:prstGeom>
        </p:spPr>
      </p:pic>
      <p:sp>
        <p:nvSpPr>
          <p:cNvPr id="4" name="Текстово поле 3">
            <a:extLst>
              <a:ext uri="{FF2B5EF4-FFF2-40B4-BE49-F238E27FC236}">
                <a16:creationId xmlns:a16="http://schemas.microsoft.com/office/drawing/2014/main" xmlns="" id="{37C3328D-84FF-9E41-B38B-7F4FA6EA3F35}"/>
              </a:ext>
            </a:extLst>
          </p:cNvPr>
          <p:cNvSpPr txBox="1"/>
          <p:nvPr/>
        </p:nvSpPr>
        <p:spPr>
          <a:xfrm>
            <a:off x="521592" y="571500"/>
            <a:ext cx="1724481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7200" i="1" dirty="0">
                <a:solidFill>
                  <a:srgbClr val="92D050"/>
                </a:solidFill>
                <a:cs typeface="Hadassah Friedlaender" panose="02020603050405020304" pitchFamily="18" charset="-79"/>
              </a:rPr>
              <a:t>Всички творби, които ни бяха представени са изложени на изложба в фоайето на гимназията.</a:t>
            </a:r>
          </a:p>
        </p:txBody>
      </p:sp>
      <p:pic>
        <p:nvPicPr>
          <p:cNvPr id="2" name="Картина 4">
            <a:extLst>
              <a:ext uri="{FF2B5EF4-FFF2-40B4-BE49-F238E27FC236}">
                <a16:creationId xmlns:a16="http://schemas.microsoft.com/office/drawing/2014/main" xmlns="" id="{B8DF7438-2C38-2549-AEAA-E5D0FD1601B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990" y="4759367"/>
            <a:ext cx="5930842" cy="44481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Картина 5">
            <a:extLst>
              <a:ext uri="{FF2B5EF4-FFF2-40B4-BE49-F238E27FC236}">
                <a16:creationId xmlns:a16="http://schemas.microsoft.com/office/drawing/2014/main" xmlns="" id="{9F9E6492-2F91-294F-A8AF-CAB3D3EF89E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1198" y="4392911"/>
            <a:ext cx="4765601" cy="48145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Картина 6">
            <a:extLst>
              <a:ext uri="{FF2B5EF4-FFF2-40B4-BE49-F238E27FC236}">
                <a16:creationId xmlns:a16="http://schemas.microsoft.com/office/drawing/2014/main" xmlns="" id="{3AF8EF64-1A7A-9D41-8D16-FDDB7A3EAFC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3322" y="4759367"/>
            <a:ext cx="5930843" cy="44481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52494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0">
        <p:fade/>
      </p:transition>
    </mc:Choice>
    <mc:Fallback xmlns="">
      <p:transition spd="med" advClick="0" advTm="30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8644" b="345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028700" y="1417320"/>
            <a:ext cx="16230600" cy="37261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910"/>
              </a:lnSpc>
            </a:pPr>
            <a:r>
              <a:rPr lang="en-US" sz="10650">
                <a:solidFill>
                  <a:srgbClr val="000000"/>
                </a:solidFill>
                <a:latin typeface="Hortensia"/>
              </a:rPr>
              <a:t>Благодарим на всички, които се включиха!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0">
        <p:fade/>
      </p:transition>
    </mc:Choice>
    <mc:Fallback xmlns="">
      <p:transition spd="med" advClick="0" advTm="30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9956" r="2312" b="764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-783603" y="1499660"/>
            <a:ext cx="10807404" cy="49224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739"/>
              </a:lnSpc>
            </a:pPr>
            <a:r>
              <a:rPr lang="en-US" sz="14100">
                <a:solidFill>
                  <a:srgbClr val="D81F1F"/>
                </a:solidFill>
                <a:latin typeface="Hortensia"/>
              </a:rPr>
              <a:t>Весели празници!</a:t>
            </a:r>
          </a:p>
        </p:txBody>
      </p:sp>
      <p:pic>
        <p:nvPicPr>
          <p:cNvPr id="4" name="Картина 3">
            <a:extLst>
              <a:ext uri="{FF2B5EF4-FFF2-40B4-BE49-F238E27FC236}">
                <a16:creationId xmlns:a16="http://schemas.microsoft.com/office/drawing/2014/main" xmlns="" id="{755F3AF0-025B-4D4A-B62C-E7D70E05A3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7516273"/>
            <a:ext cx="5432007" cy="16765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0">
        <p:fade/>
      </p:transition>
    </mc:Choice>
    <mc:Fallback xmlns="">
      <p:transition spd="med" advClick="0" advTm="30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1101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42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6860143" y="-619108"/>
            <a:ext cx="13304684" cy="1323211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 l="2483" r="7050"/>
          <a:stretch>
            <a:fillRect/>
          </a:stretch>
        </p:blipFill>
        <p:spPr>
          <a:xfrm>
            <a:off x="-487951" y="-271441"/>
            <a:ext cx="7348094" cy="10830083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7477448" y="1605699"/>
            <a:ext cx="10839079" cy="68281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134"/>
              </a:lnSpc>
            </a:pPr>
            <a:r>
              <a:rPr lang="en-US" sz="12953">
                <a:solidFill>
                  <a:srgbClr val="27201B"/>
                </a:solidFill>
                <a:latin typeface="Hortensia"/>
              </a:rPr>
              <a:t>В конкурс за коледна украса у дома: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0">
        <p:fade/>
      </p:transition>
    </mc:Choice>
    <mc:Fallback xmlns="">
      <p:transition spd="med" advClick="0" advTm="3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C1BB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42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6166456" y="-2691856"/>
            <a:ext cx="13304684" cy="13232113"/>
          </a:xfrm>
          <a:prstGeom prst="rect">
            <a:avLst/>
          </a:prstGeom>
        </p:spPr>
      </p:pic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12350551" y="1028700"/>
            <a:ext cx="5486400" cy="8229600"/>
            <a:chOff x="0" y="0"/>
            <a:chExt cx="6350000" cy="95250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50000" cy="9525000"/>
            </a:xfrm>
            <a:custGeom>
              <a:avLst/>
              <a:gdLst/>
              <a:ahLst/>
              <a:cxnLst/>
              <a:rect l="l" t="t" r="r" b="b"/>
              <a:pathLst>
                <a:path w="6350000" h="9525000">
                  <a:moveTo>
                    <a:pt x="0" y="9042400"/>
                  </a:moveTo>
                  <a:lnTo>
                    <a:pt x="0" y="482600"/>
                  </a:lnTo>
                  <a:cubicBezTo>
                    <a:pt x="0" y="215900"/>
                    <a:pt x="215900" y="0"/>
                    <a:pt x="482600" y="0"/>
                  </a:cubicBezTo>
                  <a:lnTo>
                    <a:pt x="5867400" y="0"/>
                  </a:lnTo>
                  <a:cubicBezTo>
                    <a:pt x="6134100" y="0"/>
                    <a:pt x="6350000" y="217170"/>
                    <a:pt x="6350000" y="482600"/>
                  </a:cubicBezTo>
                  <a:lnTo>
                    <a:pt x="6350000" y="9042400"/>
                  </a:lnTo>
                  <a:cubicBezTo>
                    <a:pt x="6350000" y="9309100"/>
                    <a:pt x="6134100" y="9525000"/>
                    <a:pt x="5867400" y="9525000"/>
                  </a:cubicBezTo>
                  <a:lnTo>
                    <a:pt x="482600" y="9525000"/>
                  </a:lnTo>
                  <a:cubicBezTo>
                    <a:pt x="217170" y="9525000"/>
                    <a:pt x="0" y="9309100"/>
                    <a:pt x="0" y="9042400"/>
                  </a:cubicBezTo>
                  <a:close/>
                </a:path>
              </a:pathLst>
            </a:custGeom>
            <a:blipFill>
              <a:blip r:embed="rId4"/>
              <a:stretch>
                <a:fillRect t="-16666" b="-16666"/>
              </a:stretch>
            </a:blip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0" y="0"/>
            <a:ext cx="7271924" cy="10287000"/>
          </a:xfrm>
          <a:prstGeom prst="rect">
            <a:avLst/>
          </a:prstGeom>
        </p:spPr>
      </p:pic>
      <p:grpSp>
        <p:nvGrpSpPr>
          <p:cNvPr id="6" name="Group 6"/>
          <p:cNvGrpSpPr>
            <a:grpSpLocks noChangeAspect="1"/>
          </p:cNvGrpSpPr>
          <p:nvPr/>
        </p:nvGrpSpPr>
        <p:grpSpPr>
          <a:xfrm rot="-358366">
            <a:off x="7908244" y="664733"/>
            <a:ext cx="3919660" cy="4048224"/>
            <a:chOff x="0" y="0"/>
            <a:chExt cx="6350000" cy="6558280"/>
          </a:xfrm>
        </p:grpSpPr>
        <p:sp>
          <p:nvSpPr>
            <p:cNvPr id="7" name="Freeform 7"/>
            <p:cNvSpPr/>
            <p:nvPr/>
          </p:nvSpPr>
          <p:spPr>
            <a:xfrm>
              <a:off x="74930" y="74930"/>
              <a:ext cx="6200140" cy="6408420"/>
            </a:xfrm>
            <a:custGeom>
              <a:avLst/>
              <a:gdLst/>
              <a:ahLst/>
              <a:cxnLst/>
              <a:rect l="l" t="t" r="r" b="b"/>
              <a:pathLst>
                <a:path w="6200140" h="6408420">
                  <a:moveTo>
                    <a:pt x="6200140" y="5351780"/>
                  </a:moveTo>
                  <a:cubicBezTo>
                    <a:pt x="6200140" y="5935980"/>
                    <a:pt x="5726430" y="6408420"/>
                    <a:pt x="5143500" y="6408420"/>
                  </a:cubicBezTo>
                  <a:lnTo>
                    <a:pt x="1056640" y="6408420"/>
                  </a:lnTo>
                  <a:cubicBezTo>
                    <a:pt x="472440" y="6408420"/>
                    <a:pt x="0" y="5934710"/>
                    <a:pt x="0" y="5351780"/>
                  </a:cubicBezTo>
                  <a:lnTo>
                    <a:pt x="0" y="1056640"/>
                  </a:lnTo>
                  <a:cubicBezTo>
                    <a:pt x="0" y="472440"/>
                    <a:pt x="473710" y="0"/>
                    <a:pt x="1056640" y="0"/>
                  </a:cubicBezTo>
                  <a:lnTo>
                    <a:pt x="5143500" y="0"/>
                  </a:lnTo>
                  <a:cubicBezTo>
                    <a:pt x="5727700" y="0"/>
                    <a:pt x="6200140" y="473710"/>
                    <a:pt x="6200140" y="1056640"/>
                  </a:cubicBezTo>
                  <a:lnTo>
                    <a:pt x="6200140" y="5351780"/>
                  </a:lnTo>
                  <a:close/>
                </a:path>
              </a:pathLst>
            </a:custGeom>
            <a:blipFill>
              <a:blip r:embed="rId6"/>
              <a:stretch>
                <a:fillRect t="-46447" b="-47051"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6350000" cy="6558280"/>
            </a:xfrm>
            <a:custGeom>
              <a:avLst/>
              <a:gdLst/>
              <a:ahLst/>
              <a:cxnLst/>
              <a:rect l="l" t="t" r="r" b="b"/>
              <a:pathLst>
                <a:path w="6350000" h="6558280">
                  <a:moveTo>
                    <a:pt x="5218430" y="6558280"/>
                  </a:moveTo>
                  <a:lnTo>
                    <a:pt x="1131570" y="6558280"/>
                  </a:lnTo>
                  <a:cubicBezTo>
                    <a:pt x="508000" y="6558280"/>
                    <a:pt x="0" y="6050280"/>
                    <a:pt x="0" y="5426710"/>
                  </a:cubicBezTo>
                  <a:lnTo>
                    <a:pt x="0" y="1131570"/>
                  </a:lnTo>
                  <a:cubicBezTo>
                    <a:pt x="0" y="508000"/>
                    <a:pt x="508000" y="0"/>
                    <a:pt x="1131570" y="0"/>
                  </a:cubicBezTo>
                  <a:lnTo>
                    <a:pt x="5218430" y="0"/>
                  </a:lnTo>
                  <a:cubicBezTo>
                    <a:pt x="5842000" y="0"/>
                    <a:pt x="6350000" y="508000"/>
                    <a:pt x="6350000" y="1131570"/>
                  </a:cubicBezTo>
                  <a:lnTo>
                    <a:pt x="6350000" y="5425440"/>
                  </a:lnTo>
                  <a:cubicBezTo>
                    <a:pt x="6350000" y="6050280"/>
                    <a:pt x="5842000" y="6558280"/>
                    <a:pt x="5218430" y="6558280"/>
                  </a:cubicBezTo>
                  <a:close/>
                  <a:moveTo>
                    <a:pt x="1131570" y="149860"/>
                  </a:moveTo>
                  <a:cubicBezTo>
                    <a:pt x="590550" y="149860"/>
                    <a:pt x="149860" y="590550"/>
                    <a:pt x="149860" y="1131570"/>
                  </a:cubicBezTo>
                  <a:lnTo>
                    <a:pt x="149860" y="5425440"/>
                  </a:lnTo>
                  <a:cubicBezTo>
                    <a:pt x="149860" y="5966460"/>
                    <a:pt x="590550" y="6407150"/>
                    <a:pt x="1131570" y="6407150"/>
                  </a:cubicBezTo>
                  <a:lnTo>
                    <a:pt x="5218430" y="6407150"/>
                  </a:lnTo>
                  <a:cubicBezTo>
                    <a:pt x="5759450" y="6407150"/>
                    <a:pt x="6200140" y="5966460"/>
                    <a:pt x="6200140" y="5425440"/>
                  </a:cubicBezTo>
                  <a:lnTo>
                    <a:pt x="6200140" y="1131570"/>
                  </a:lnTo>
                  <a:cubicBezTo>
                    <a:pt x="6200140" y="590550"/>
                    <a:pt x="5759450" y="149860"/>
                    <a:pt x="5218430" y="149860"/>
                  </a:cubicBezTo>
                  <a:lnTo>
                    <a:pt x="1131570" y="149860"/>
                  </a:lnTo>
                  <a:close/>
                </a:path>
              </a:pathLst>
            </a:custGeom>
            <a:solidFill>
              <a:srgbClr val="2C1BB2"/>
            </a:solidFill>
          </p:spPr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 rot="332428">
            <a:off x="8059459" y="5098845"/>
            <a:ext cx="3919660" cy="4048224"/>
            <a:chOff x="0" y="0"/>
            <a:chExt cx="6350000" cy="6558280"/>
          </a:xfrm>
        </p:grpSpPr>
        <p:sp>
          <p:nvSpPr>
            <p:cNvPr id="10" name="Freeform 10"/>
            <p:cNvSpPr/>
            <p:nvPr/>
          </p:nvSpPr>
          <p:spPr>
            <a:xfrm>
              <a:off x="74930" y="74930"/>
              <a:ext cx="6200140" cy="6408420"/>
            </a:xfrm>
            <a:custGeom>
              <a:avLst/>
              <a:gdLst/>
              <a:ahLst/>
              <a:cxnLst/>
              <a:rect l="l" t="t" r="r" b="b"/>
              <a:pathLst>
                <a:path w="6200140" h="6408420">
                  <a:moveTo>
                    <a:pt x="6200140" y="5351780"/>
                  </a:moveTo>
                  <a:cubicBezTo>
                    <a:pt x="6200140" y="5935980"/>
                    <a:pt x="5726430" y="6408420"/>
                    <a:pt x="5143500" y="6408420"/>
                  </a:cubicBezTo>
                  <a:lnTo>
                    <a:pt x="1056640" y="6408420"/>
                  </a:lnTo>
                  <a:cubicBezTo>
                    <a:pt x="472440" y="6408420"/>
                    <a:pt x="0" y="5934710"/>
                    <a:pt x="0" y="5351780"/>
                  </a:cubicBezTo>
                  <a:lnTo>
                    <a:pt x="0" y="1056640"/>
                  </a:lnTo>
                  <a:cubicBezTo>
                    <a:pt x="0" y="472440"/>
                    <a:pt x="473710" y="0"/>
                    <a:pt x="1056640" y="0"/>
                  </a:cubicBezTo>
                  <a:lnTo>
                    <a:pt x="5143500" y="0"/>
                  </a:lnTo>
                  <a:cubicBezTo>
                    <a:pt x="5727700" y="0"/>
                    <a:pt x="6200140" y="473710"/>
                    <a:pt x="6200140" y="1056640"/>
                  </a:cubicBezTo>
                  <a:lnTo>
                    <a:pt x="6200140" y="5351780"/>
                  </a:lnTo>
                  <a:close/>
                </a:path>
              </a:pathLst>
            </a:custGeom>
            <a:blipFill>
              <a:blip r:embed="rId7"/>
              <a:stretch>
                <a:fillRect t="-14499" b="-14499"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0" y="0"/>
              <a:ext cx="6350000" cy="6558280"/>
            </a:xfrm>
            <a:custGeom>
              <a:avLst/>
              <a:gdLst/>
              <a:ahLst/>
              <a:cxnLst/>
              <a:rect l="l" t="t" r="r" b="b"/>
              <a:pathLst>
                <a:path w="6350000" h="6558280">
                  <a:moveTo>
                    <a:pt x="5218430" y="6558280"/>
                  </a:moveTo>
                  <a:lnTo>
                    <a:pt x="1131570" y="6558280"/>
                  </a:lnTo>
                  <a:cubicBezTo>
                    <a:pt x="508000" y="6558280"/>
                    <a:pt x="0" y="6050280"/>
                    <a:pt x="0" y="5426710"/>
                  </a:cubicBezTo>
                  <a:lnTo>
                    <a:pt x="0" y="1131570"/>
                  </a:lnTo>
                  <a:cubicBezTo>
                    <a:pt x="0" y="508000"/>
                    <a:pt x="508000" y="0"/>
                    <a:pt x="1131570" y="0"/>
                  </a:cubicBezTo>
                  <a:lnTo>
                    <a:pt x="5218430" y="0"/>
                  </a:lnTo>
                  <a:cubicBezTo>
                    <a:pt x="5842000" y="0"/>
                    <a:pt x="6350000" y="508000"/>
                    <a:pt x="6350000" y="1131570"/>
                  </a:cubicBezTo>
                  <a:lnTo>
                    <a:pt x="6350000" y="5425440"/>
                  </a:lnTo>
                  <a:cubicBezTo>
                    <a:pt x="6350000" y="6050280"/>
                    <a:pt x="5842000" y="6558280"/>
                    <a:pt x="5218430" y="6558280"/>
                  </a:cubicBezTo>
                  <a:close/>
                  <a:moveTo>
                    <a:pt x="1131570" y="149860"/>
                  </a:moveTo>
                  <a:cubicBezTo>
                    <a:pt x="590550" y="149860"/>
                    <a:pt x="149860" y="590550"/>
                    <a:pt x="149860" y="1131570"/>
                  </a:cubicBezTo>
                  <a:lnTo>
                    <a:pt x="149860" y="5425440"/>
                  </a:lnTo>
                  <a:cubicBezTo>
                    <a:pt x="149860" y="5966460"/>
                    <a:pt x="590550" y="6407150"/>
                    <a:pt x="1131570" y="6407150"/>
                  </a:cubicBezTo>
                  <a:lnTo>
                    <a:pt x="5218430" y="6407150"/>
                  </a:lnTo>
                  <a:cubicBezTo>
                    <a:pt x="5759450" y="6407150"/>
                    <a:pt x="6200140" y="5966460"/>
                    <a:pt x="6200140" y="5425440"/>
                  </a:cubicBezTo>
                  <a:lnTo>
                    <a:pt x="6200140" y="1131570"/>
                  </a:lnTo>
                  <a:cubicBezTo>
                    <a:pt x="6200140" y="590550"/>
                    <a:pt x="5759450" y="149860"/>
                    <a:pt x="5218430" y="149860"/>
                  </a:cubicBezTo>
                  <a:lnTo>
                    <a:pt x="1131570" y="149860"/>
                  </a:lnTo>
                  <a:close/>
                </a:path>
              </a:pathLst>
            </a:custGeom>
            <a:solidFill>
              <a:srgbClr val="2C1BB2"/>
            </a:solidFill>
          </p:spPr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0">
        <p:fade/>
      </p:transition>
    </mc:Choice>
    <mc:Fallback xmlns="">
      <p:transition spd="med" advClick="0" advTm="3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E37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42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6860143" y="-619108"/>
            <a:ext cx="13304684" cy="13232113"/>
          </a:xfrm>
          <a:prstGeom prst="rect">
            <a:avLst/>
          </a:prstGeom>
        </p:spPr>
      </p:pic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12797001" y="1551493"/>
            <a:ext cx="5102604" cy="6857122"/>
            <a:chOff x="0" y="0"/>
            <a:chExt cx="3663950" cy="4923790"/>
          </a:xfrm>
        </p:grpSpPr>
        <p:sp>
          <p:nvSpPr>
            <p:cNvPr id="4" name="Freeform 4"/>
            <p:cNvSpPr/>
            <p:nvPr/>
          </p:nvSpPr>
          <p:spPr>
            <a:xfrm>
              <a:off x="31750" y="31750"/>
              <a:ext cx="3600450" cy="4859020"/>
            </a:xfrm>
            <a:custGeom>
              <a:avLst/>
              <a:gdLst/>
              <a:ahLst/>
              <a:cxnLst/>
              <a:rect l="l" t="t" r="r" b="b"/>
              <a:pathLst>
                <a:path w="3600450" h="4859020">
                  <a:moveTo>
                    <a:pt x="3600450" y="4499610"/>
                  </a:moveTo>
                  <a:cubicBezTo>
                    <a:pt x="3600450" y="4699000"/>
                    <a:pt x="3439160" y="4859020"/>
                    <a:pt x="3241040" y="4859020"/>
                  </a:cubicBezTo>
                  <a:lnTo>
                    <a:pt x="359410" y="4859020"/>
                  </a:lnTo>
                  <a:cubicBezTo>
                    <a:pt x="160020" y="4859020"/>
                    <a:pt x="0" y="4697730"/>
                    <a:pt x="0" y="4499610"/>
                  </a:cubicBezTo>
                  <a:lnTo>
                    <a:pt x="0" y="359410"/>
                  </a:lnTo>
                  <a:cubicBezTo>
                    <a:pt x="0" y="160020"/>
                    <a:pt x="161290" y="0"/>
                    <a:pt x="359410" y="0"/>
                  </a:cubicBezTo>
                  <a:lnTo>
                    <a:pt x="3239770" y="0"/>
                  </a:lnTo>
                  <a:cubicBezTo>
                    <a:pt x="3439160" y="0"/>
                    <a:pt x="3599180" y="161290"/>
                    <a:pt x="3599180" y="359410"/>
                  </a:cubicBezTo>
                  <a:lnTo>
                    <a:pt x="3600450" y="4499610"/>
                  </a:lnTo>
                  <a:close/>
                </a:path>
              </a:pathLst>
            </a:custGeom>
            <a:blipFill>
              <a:blip r:embed="rId4"/>
              <a:stretch>
                <a:fillRect l="-678" r="-678"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3663950" cy="4923790"/>
            </a:xfrm>
            <a:custGeom>
              <a:avLst/>
              <a:gdLst/>
              <a:ahLst/>
              <a:cxnLst/>
              <a:rect l="l" t="t" r="r" b="b"/>
              <a:pathLst>
                <a:path w="3663950" h="4923790">
                  <a:moveTo>
                    <a:pt x="3271520" y="4923790"/>
                  </a:moveTo>
                  <a:lnTo>
                    <a:pt x="391160" y="4923790"/>
                  </a:lnTo>
                  <a:cubicBezTo>
                    <a:pt x="175260" y="4923790"/>
                    <a:pt x="0" y="4748530"/>
                    <a:pt x="0" y="4532630"/>
                  </a:cubicBezTo>
                  <a:lnTo>
                    <a:pt x="0" y="392430"/>
                  </a:lnTo>
                  <a:cubicBezTo>
                    <a:pt x="0" y="175260"/>
                    <a:pt x="175260" y="0"/>
                    <a:pt x="391160" y="0"/>
                  </a:cubicBezTo>
                  <a:lnTo>
                    <a:pt x="3271520" y="0"/>
                  </a:lnTo>
                  <a:cubicBezTo>
                    <a:pt x="3487420" y="0"/>
                    <a:pt x="3662680" y="175260"/>
                    <a:pt x="3662680" y="391160"/>
                  </a:cubicBezTo>
                  <a:lnTo>
                    <a:pt x="3662680" y="4531360"/>
                  </a:lnTo>
                  <a:cubicBezTo>
                    <a:pt x="3663950" y="4747260"/>
                    <a:pt x="3487420" y="4923790"/>
                    <a:pt x="3271520" y="4923790"/>
                  </a:cubicBezTo>
                  <a:close/>
                  <a:moveTo>
                    <a:pt x="391160" y="63500"/>
                  </a:moveTo>
                  <a:cubicBezTo>
                    <a:pt x="210820" y="63500"/>
                    <a:pt x="63500" y="210820"/>
                    <a:pt x="63500" y="391160"/>
                  </a:cubicBezTo>
                  <a:lnTo>
                    <a:pt x="63500" y="4531360"/>
                  </a:lnTo>
                  <a:cubicBezTo>
                    <a:pt x="63500" y="4712970"/>
                    <a:pt x="210820" y="4859020"/>
                    <a:pt x="391160" y="4859020"/>
                  </a:cubicBezTo>
                  <a:lnTo>
                    <a:pt x="3271520" y="4859020"/>
                  </a:lnTo>
                  <a:cubicBezTo>
                    <a:pt x="3453130" y="4859020"/>
                    <a:pt x="3599180" y="4711700"/>
                    <a:pt x="3599180" y="4531360"/>
                  </a:cubicBezTo>
                  <a:lnTo>
                    <a:pt x="3599180" y="391160"/>
                  </a:lnTo>
                  <a:cubicBezTo>
                    <a:pt x="3599180" y="209550"/>
                    <a:pt x="3451860" y="63500"/>
                    <a:pt x="3271520" y="63500"/>
                  </a:cubicBezTo>
                  <a:lnTo>
                    <a:pt x="391160" y="63500"/>
                  </a:lnTo>
                  <a:close/>
                </a:path>
              </a:pathLst>
            </a:custGeom>
            <a:solidFill>
              <a:srgbClr val="4E3759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0" y="0"/>
            <a:ext cx="7271924" cy="10287000"/>
          </a:xfrm>
          <a:prstGeom prst="rect">
            <a:avLst/>
          </a:prstGeom>
        </p:spPr>
      </p:pic>
      <p:grpSp>
        <p:nvGrpSpPr>
          <p:cNvPr id="7" name="Group 7"/>
          <p:cNvGrpSpPr>
            <a:grpSpLocks noChangeAspect="1"/>
          </p:cNvGrpSpPr>
          <p:nvPr/>
        </p:nvGrpSpPr>
        <p:grpSpPr>
          <a:xfrm rot="-324196">
            <a:off x="7936084" y="635471"/>
            <a:ext cx="3784269" cy="3908393"/>
            <a:chOff x="0" y="0"/>
            <a:chExt cx="6350000" cy="6558280"/>
          </a:xfrm>
        </p:grpSpPr>
        <p:sp>
          <p:nvSpPr>
            <p:cNvPr id="8" name="Freeform 8"/>
            <p:cNvSpPr/>
            <p:nvPr/>
          </p:nvSpPr>
          <p:spPr>
            <a:xfrm>
              <a:off x="74930" y="74930"/>
              <a:ext cx="6200140" cy="6408420"/>
            </a:xfrm>
            <a:custGeom>
              <a:avLst/>
              <a:gdLst/>
              <a:ahLst/>
              <a:cxnLst/>
              <a:rect l="l" t="t" r="r" b="b"/>
              <a:pathLst>
                <a:path w="6200140" h="6408420">
                  <a:moveTo>
                    <a:pt x="6200140" y="5351780"/>
                  </a:moveTo>
                  <a:cubicBezTo>
                    <a:pt x="6200140" y="5935980"/>
                    <a:pt x="5726430" y="6408420"/>
                    <a:pt x="5143500" y="6408420"/>
                  </a:cubicBezTo>
                  <a:lnTo>
                    <a:pt x="1056640" y="6408420"/>
                  </a:lnTo>
                  <a:cubicBezTo>
                    <a:pt x="472440" y="6408420"/>
                    <a:pt x="0" y="5934710"/>
                    <a:pt x="0" y="5351780"/>
                  </a:cubicBezTo>
                  <a:lnTo>
                    <a:pt x="0" y="1056640"/>
                  </a:lnTo>
                  <a:cubicBezTo>
                    <a:pt x="0" y="472440"/>
                    <a:pt x="473710" y="0"/>
                    <a:pt x="1056640" y="0"/>
                  </a:cubicBezTo>
                  <a:lnTo>
                    <a:pt x="5143500" y="0"/>
                  </a:lnTo>
                  <a:cubicBezTo>
                    <a:pt x="5727700" y="0"/>
                    <a:pt x="6200140" y="473710"/>
                    <a:pt x="6200140" y="1056640"/>
                  </a:cubicBezTo>
                  <a:lnTo>
                    <a:pt x="6200140" y="5351780"/>
                  </a:lnTo>
                  <a:close/>
                </a:path>
              </a:pathLst>
            </a:custGeom>
            <a:blipFill>
              <a:blip r:embed="rId6"/>
              <a:stretch>
                <a:fillRect t="-14410" b="-14410"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0" y="0"/>
              <a:ext cx="6350000" cy="6558280"/>
            </a:xfrm>
            <a:custGeom>
              <a:avLst/>
              <a:gdLst/>
              <a:ahLst/>
              <a:cxnLst/>
              <a:rect l="l" t="t" r="r" b="b"/>
              <a:pathLst>
                <a:path w="6350000" h="6558280">
                  <a:moveTo>
                    <a:pt x="5218430" y="6558280"/>
                  </a:moveTo>
                  <a:lnTo>
                    <a:pt x="1131570" y="6558280"/>
                  </a:lnTo>
                  <a:cubicBezTo>
                    <a:pt x="508000" y="6558280"/>
                    <a:pt x="0" y="6050280"/>
                    <a:pt x="0" y="5426710"/>
                  </a:cubicBezTo>
                  <a:lnTo>
                    <a:pt x="0" y="1131570"/>
                  </a:lnTo>
                  <a:cubicBezTo>
                    <a:pt x="0" y="508000"/>
                    <a:pt x="508000" y="0"/>
                    <a:pt x="1131570" y="0"/>
                  </a:cubicBezTo>
                  <a:lnTo>
                    <a:pt x="5218430" y="0"/>
                  </a:lnTo>
                  <a:cubicBezTo>
                    <a:pt x="5842000" y="0"/>
                    <a:pt x="6350000" y="508000"/>
                    <a:pt x="6350000" y="1131570"/>
                  </a:cubicBezTo>
                  <a:lnTo>
                    <a:pt x="6350000" y="5425440"/>
                  </a:lnTo>
                  <a:cubicBezTo>
                    <a:pt x="6350000" y="6050280"/>
                    <a:pt x="5842000" y="6558280"/>
                    <a:pt x="5218430" y="6558280"/>
                  </a:cubicBezTo>
                  <a:close/>
                  <a:moveTo>
                    <a:pt x="1131570" y="149860"/>
                  </a:moveTo>
                  <a:cubicBezTo>
                    <a:pt x="590550" y="149860"/>
                    <a:pt x="149860" y="590550"/>
                    <a:pt x="149860" y="1131570"/>
                  </a:cubicBezTo>
                  <a:lnTo>
                    <a:pt x="149860" y="5425440"/>
                  </a:lnTo>
                  <a:cubicBezTo>
                    <a:pt x="149860" y="5966460"/>
                    <a:pt x="590550" y="6407150"/>
                    <a:pt x="1131570" y="6407150"/>
                  </a:cubicBezTo>
                  <a:lnTo>
                    <a:pt x="5218430" y="6407150"/>
                  </a:lnTo>
                  <a:cubicBezTo>
                    <a:pt x="5759450" y="6407150"/>
                    <a:pt x="6200140" y="5966460"/>
                    <a:pt x="6200140" y="5425440"/>
                  </a:cubicBezTo>
                  <a:lnTo>
                    <a:pt x="6200140" y="1131570"/>
                  </a:lnTo>
                  <a:cubicBezTo>
                    <a:pt x="6200140" y="590550"/>
                    <a:pt x="5759450" y="149860"/>
                    <a:pt x="5218430" y="149860"/>
                  </a:cubicBezTo>
                  <a:lnTo>
                    <a:pt x="1131570" y="149860"/>
                  </a:lnTo>
                  <a:close/>
                </a:path>
              </a:pathLst>
            </a:custGeom>
            <a:solidFill>
              <a:srgbClr val="4E3759"/>
            </a:solidFill>
          </p:spPr>
        </p:sp>
      </p:grpSp>
      <p:grpSp>
        <p:nvGrpSpPr>
          <p:cNvPr id="10" name="Group 10"/>
          <p:cNvGrpSpPr>
            <a:grpSpLocks noChangeAspect="1"/>
          </p:cNvGrpSpPr>
          <p:nvPr/>
        </p:nvGrpSpPr>
        <p:grpSpPr>
          <a:xfrm rot="376645">
            <a:off x="8460656" y="5312990"/>
            <a:ext cx="3784269" cy="3908393"/>
            <a:chOff x="0" y="0"/>
            <a:chExt cx="6350000" cy="6558280"/>
          </a:xfrm>
        </p:grpSpPr>
        <p:sp>
          <p:nvSpPr>
            <p:cNvPr id="11" name="Freeform 11"/>
            <p:cNvSpPr/>
            <p:nvPr/>
          </p:nvSpPr>
          <p:spPr>
            <a:xfrm>
              <a:off x="74930" y="74930"/>
              <a:ext cx="6200140" cy="6408420"/>
            </a:xfrm>
            <a:custGeom>
              <a:avLst/>
              <a:gdLst/>
              <a:ahLst/>
              <a:cxnLst/>
              <a:rect l="l" t="t" r="r" b="b"/>
              <a:pathLst>
                <a:path w="6200140" h="6408420">
                  <a:moveTo>
                    <a:pt x="6200140" y="5351780"/>
                  </a:moveTo>
                  <a:cubicBezTo>
                    <a:pt x="6200140" y="5935980"/>
                    <a:pt x="5726430" y="6408420"/>
                    <a:pt x="5143500" y="6408420"/>
                  </a:cubicBezTo>
                  <a:lnTo>
                    <a:pt x="1056640" y="6408420"/>
                  </a:lnTo>
                  <a:cubicBezTo>
                    <a:pt x="472440" y="6408420"/>
                    <a:pt x="0" y="5934710"/>
                    <a:pt x="0" y="5351780"/>
                  </a:cubicBezTo>
                  <a:lnTo>
                    <a:pt x="0" y="1056640"/>
                  </a:lnTo>
                  <a:cubicBezTo>
                    <a:pt x="0" y="472440"/>
                    <a:pt x="473710" y="0"/>
                    <a:pt x="1056640" y="0"/>
                  </a:cubicBezTo>
                  <a:lnTo>
                    <a:pt x="5143500" y="0"/>
                  </a:lnTo>
                  <a:cubicBezTo>
                    <a:pt x="5727700" y="0"/>
                    <a:pt x="6200140" y="473710"/>
                    <a:pt x="6200140" y="1056640"/>
                  </a:cubicBezTo>
                  <a:lnTo>
                    <a:pt x="6200140" y="5351780"/>
                  </a:lnTo>
                  <a:close/>
                </a:path>
              </a:pathLst>
            </a:custGeom>
            <a:blipFill>
              <a:blip r:embed="rId7"/>
              <a:stretch>
                <a:fillRect t="-14410" b="-14410"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0" y="0"/>
              <a:ext cx="6350000" cy="6558280"/>
            </a:xfrm>
            <a:custGeom>
              <a:avLst/>
              <a:gdLst/>
              <a:ahLst/>
              <a:cxnLst/>
              <a:rect l="l" t="t" r="r" b="b"/>
              <a:pathLst>
                <a:path w="6350000" h="6558280">
                  <a:moveTo>
                    <a:pt x="5218430" y="6558280"/>
                  </a:moveTo>
                  <a:lnTo>
                    <a:pt x="1131570" y="6558280"/>
                  </a:lnTo>
                  <a:cubicBezTo>
                    <a:pt x="508000" y="6558280"/>
                    <a:pt x="0" y="6050280"/>
                    <a:pt x="0" y="5426710"/>
                  </a:cubicBezTo>
                  <a:lnTo>
                    <a:pt x="0" y="1131570"/>
                  </a:lnTo>
                  <a:cubicBezTo>
                    <a:pt x="0" y="508000"/>
                    <a:pt x="508000" y="0"/>
                    <a:pt x="1131570" y="0"/>
                  </a:cubicBezTo>
                  <a:lnTo>
                    <a:pt x="5218430" y="0"/>
                  </a:lnTo>
                  <a:cubicBezTo>
                    <a:pt x="5842000" y="0"/>
                    <a:pt x="6350000" y="508000"/>
                    <a:pt x="6350000" y="1131570"/>
                  </a:cubicBezTo>
                  <a:lnTo>
                    <a:pt x="6350000" y="5425440"/>
                  </a:lnTo>
                  <a:cubicBezTo>
                    <a:pt x="6350000" y="6050280"/>
                    <a:pt x="5842000" y="6558280"/>
                    <a:pt x="5218430" y="6558280"/>
                  </a:cubicBezTo>
                  <a:close/>
                  <a:moveTo>
                    <a:pt x="1131570" y="149860"/>
                  </a:moveTo>
                  <a:cubicBezTo>
                    <a:pt x="590550" y="149860"/>
                    <a:pt x="149860" y="590550"/>
                    <a:pt x="149860" y="1131570"/>
                  </a:cubicBezTo>
                  <a:lnTo>
                    <a:pt x="149860" y="5425440"/>
                  </a:lnTo>
                  <a:cubicBezTo>
                    <a:pt x="149860" y="5966460"/>
                    <a:pt x="590550" y="6407150"/>
                    <a:pt x="1131570" y="6407150"/>
                  </a:cubicBezTo>
                  <a:lnTo>
                    <a:pt x="5218430" y="6407150"/>
                  </a:lnTo>
                  <a:cubicBezTo>
                    <a:pt x="5759450" y="6407150"/>
                    <a:pt x="6200140" y="5966460"/>
                    <a:pt x="6200140" y="5425440"/>
                  </a:cubicBezTo>
                  <a:lnTo>
                    <a:pt x="6200140" y="1131570"/>
                  </a:lnTo>
                  <a:cubicBezTo>
                    <a:pt x="6200140" y="590550"/>
                    <a:pt x="5759450" y="149860"/>
                    <a:pt x="5218430" y="149860"/>
                  </a:cubicBezTo>
                  <a:lnTo>
                    <a:pt x="1131570" y="149860"/>
                  </a:lnTo>
                  <a:close/>
                </a:path>
              </a:pathLst>
            </a:custGeom>
            <a:solidFill>
              <a:srgbClr val="4E3759"/>
            </a:solidFill>
          </p:spPr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0">
        <p:fade/>
      </p:transition>
    </mc:Choice>
    <mc:Fallback xmlns="">
      <p:transition spd="med" advClick="0" advTm="3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825" b="782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0" y="2130499"/>
            <a:ext cx="10381612" cy="58069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400"/>
              </a:lnSpc>
            </a:pPr>
            <a:r>
              <a:rPr lang="en-US" sz="11000">
                <a:solidFill>
                  <a:srgbClr val="000000"/>
                </a:solidFill>
                <a:latin typeface="Hortensia"/>
              </a:rPr>
              <a:t>В конкурс за коледна картичка: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0">
        <p:fade/>
      </p:transition>
    </mc:Choice>
    <mc:Fallback xmlns="">
      <p:transition spd="med" advClick="0" advTm="30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C1BB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0" y="-4911959"/>
            <a:ext cx="19254607" cy="1914958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1016076" y="0"/>
            <a:ext cx="7271924" cy="10287000"/>
          </a:xfrm>
          <a:prstGeom prst="rect">
            <a:avLst/>
          </a:prstGeom>
        </p:spPr>
      </p:pic>
      <p:pic>
        <p:nvPicPr>
          <p:cNvPr id="3" name="Картина 3">
            <a:extLst>
              <a:ext uri="{FF2B5EF4-FFF2-40B4-BE49-F238E27FC236}">
                <a16:creationId xmlns:a16="http://schemas.microsoft.com/office/drawing/2014/main" xmlns="" id="{916AAB55-9624-2B4A-B083-D37FC7732B0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116" y="971550"/>
            <a:ext cx="3441078" cy="4806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Картина 4">
            <a:extLst>
              <a:ext uri="{FF2B5EF4-FFF2-40B4-BE49-F238E27FC236}">
                <a16:creationId xmlns:a16="http://schemas.microsoft.com/office/drawing/2014/main" xmlns="" id="{148F83A5-F9AB-2540-96C8-2337ACC10F6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9277" y="1224650"/>
            <a:ext cx="4152716" cy="43007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Картина 5">
            <a:extLst>
              <a:ext uri="{FF2B5EF4-FFF2-40B4-BE49-F238E27FC236}">
                <a16:creationId xmlns:a16="http://schemas.microsoft.com/office/drawing/2014/main" xmlns="" id="{E06DE6E9-E148-3149-A05D-3EF3FD18655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5194" y="6157181"/>
            <a:ext cx="4152716" cy="37243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0">
        <p:fade/>
      </p:transition>
    </mc:Choice>
    <mc:Fallback xmlns="">
      <p:transition spd="med" advClick="0" advTm="30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B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 rotWithShape="1"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b="6810"/>
          <a:stretch/>
        </p:blipFill>
        <p:spPr>
          <a:xfrm>
            <a:off x="-483304" y="-7653212"/>
            <a:ext cx="19254607" cy="1784555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1016076" y="0"/>
            <a:ext cx="7271924" cy="10287000"/>
          </a:xfrm>
          <a:prstGeom prst="rect">
            <a:avLst/>
          </a:prstGeom>
        </p:spPr>
      </p:pic>
      <p:pic>
        <p:nvPicPr>
          <p:cNvPr id="3" name="Картина 3">
            <a:extLst>
              <a:ext uri="{FF2B5EF4-FFF2-40B4-BE49-F238E27FC236}">
                <a16:creationId xmlns:a16="http://schemas.microsoft.com/office/drawing/2014/main" xmlns="" id="{50CAB679-EEF1-974F-9367-75B2330E8E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680" y="628650"/>
            <a:ext cx="4025419" cy="5492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Картина 4">
            <a:extLst>
              <a:ext uri="{FF2B5EF4-FFF2-40B4-BE49-F238E27FC236}">
                <a16:creationId xmlns:a16="http://schemas.microsoft.com/office/drawing/2014/main" xmlns="" id="{F53AF1AC-1018-DF4E-8810-66847DC4949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7726" y="1269565"/>
            <a:ext cx="5456722" cy="39543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Картина 5">
            <a:extLst>
              <a:ext uri="{FF2B5EF4-FFF2-40B4-BE49-F238E27FC236}">
                <a16:creationId xmlns:a16="http://schemas.microsoft.com/office/drawing/2014/main" xmlns="" id="{8E29AC02-6BB5-0047-9EA0-A12ECB09236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7726" y="6121400"/>
            <a:ext cx="3060462" cy="37496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0">
        <p:fade/>
      </p:transition>
    </mc:Choice>
    <mc:Fallback xmlns="">
      <p:transition spd="med" advClick="0" advTm="30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8C8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7271924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7271924" y="-599642"/>
            <a:ext cx="11549279" cy="11486283"/>
          </a:xfrm>
          <a:prstGeom prst="rect">
            <a:avLst/>
          </a:prstGeom>
        </p:spPr>
      </p:pic>
      <p:pic>
        <p:nvPicPr>
          <p:cNvPr id="4" name="Картина 4">
            <a:extLst>
              <a:ext uri="{FF2B5EF4-FFF2-40B4-BE49-F238E27FC236}">
                <a16:creationId xmlns:a16="http://schemas.microsoft.com/office/drawing/2014/main" xmlns="" id="{650220D4-6203-CB4E-A049-99E41B49FCF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3325" y="304800"/>
            <a:ext cx="2647950" cy="3530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Картина 5">
            <a:extLst>
              <a:ext uri="{FF2B5EF4-FFF2-40B4-BE49-F238E27FC236}">
                <a16:creationId xmlns:a16="http://schemas.microsoft.com/office/drawing/2014/main" xmlns="" id="{3A1846CC-BE83-AB4F-BD98-7EB1332085B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3325" y="4505325"/>
            <a:ext cx="3333750" cy="4445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Картина 6">
            <a:extLst>
              <a:ext uri="{FF2B5EF4-FFF2-40B4-BE49-F238E27FC236}">
                <a16:creationId xmlns:a16="http://schemas.microsoft.com/office/drawing/2014/main" xmlns="" id="{2245912F-305B-6243-883B-66FD86E5BAD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9130" y="2070100"/>
            <a:ext cx="3752715" cy="56580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Картина 7">
            <a:extLst>
              <a:ext uri="{FF2B5EF4-FFF2-40B4-BE49-F238E27FC236}">
                <a16:creationId xmlns:a16="http://schemas.microsoft.com/office/drawing/2014/main" xmlns="" id="{7CF04323-2E75-8543-9025-1FCFDA8D2EE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4438" y="1418830"/>
            <a:ext cx="2691226" cy="35883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Картина 8">
            <a:extLst>
              <a:ext uri="{FF2B5EF4-FFF2-40B4-BE49-F238E27FC236}">
                <a16:creationId xmlns:a16="http://schemas.microsoft.com/office/drawing/2014/main" xmlns="" id="{99A0E183-C46F-2B41-B421-948DABAB136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5" t="14141" r="24129" b="7109"/>
          <a:stretch/>
        </p:blipFill>
        <p:spPr>
          <a:xfrm>
            <a:off x="15329624" y="5776446"/>
            <a:ext cx="2341310" cy="35390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0">
        <p:fade/>
      </p:transition>
    </mc:Choice>
    <mc:Fallback xmlns="">
      <p:transition spd="med" advClick="0" advTm="30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8C8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0" y="-3950624"/>
            <a:ext cx="18288000" cy="18188247"/>
          </a:xfrm>
          <a:prstGeom prst="rect">
            <a:avLst/>
          </a:prstGeom>
        </p:spPr>
      </p:pic>
      <p:pic>
        <p:nvPicPr>
          <p:cNvPr id="3" name="Картина 3">
            <a:extLst>
              <a:ext uri="{FF2B5EF4-FFF2-40B4-BE49-F238E27FC236}">
                <a16:creationId xmlns:a16="http://schemas.microsoft.com/office/drawing/2014/main" xmlns="" id="{36C227F6-68BC-DA4F-9B86-7CEC003AF20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684" y="673002"/>
            <a:ext cx="3830341" cy="53912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Картина 4">
            <a:extLst>
              <a:ext uri="{FF2B5EF4-FFF2-40B4-BE49-F238E27FC236}">
                <a16:creationId xmlns:a16="http://schemas.microsoft.com/office/drawing/2014/main" xmlns="" id="{D26818A1-F70B-0249-9143-567D906F25B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3709" y="4073427"/>
            <a:ext cx="3864900" cy="53912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Картина 5">
            <a:extLst>
              <a:ext uri="{FF2B5EF4-FFF2-40B4-BE49-F238E27FC236}">
                <a16:creationId xmlns:a16="http://schemas.microsoft.com/office/drawing/2014/main" xmlns="" id="{57AFABEF-0E83-574A-9910-84756310593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8403" y="431153"/>
            <a:ext cx="3864901" cy="58749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Картина 6">
            <a:extLst>
              <a:ext uri="{FF2B5EF4-FFF2-40B4-BE49-F238E27FC236}">
                <a16:creationId xmlns:a16="http://schemas.microsoft.com/office/drawing/2014/main" xmlns="" id="{673CF950-CEF1-6D4C-99D5-71DB1EC91FC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84941" y="3526643"/>
            <a:ext cx="3432040" cy="50752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0">
        <p:fade/>
      </p:transition>
    </mc:Choice>
    <mc:Fallback xmlns="">
      <p:transition spd="med" advClick="0" advTm="30000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</TotalTime>
  <Words>78</Words>
  <Application>Microsoft Office PowerPoint</Application>
  <PresentationFormat>По избор</PresentationFormat>
  <Paragraphs>11</Paragraphs>
  <Slides>18</Slides>
  <Notes>0</Notes>
  <HiddenSlides>0</HiddenSlides>
  <MMClips>0</MMClips>
  <ScaleCrop>false</ScaleCrop>
  <HeadingPairs>
    <vt:vector size="6" baseType="variant">
      <vt:variant>
        <vt:lpstr>Използвани шрифтове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Заглавия на слайдовете</vt:lpstr>
      </vt:variant>
      <vt:variant>
        <vt:i4>18</vt:i4>
      </vt:variant>
    </vt:vector>
  </HeadingPairs>
  <TitlesOfParts>
    <vt:vector size="23" baseType="lpstr">
      <vt:lpstr>Arial</vt:lpstr>
      <vt:lpstr>Calibri</vt:lpstr>
      <vt:lpstr>Hadassah Friedlaender</vt:lpstr>
      <vt:lpstr>Hortensia</vt:lpstr>
      <vt:lpstr>Office Theme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Победителите от конкурсите в Коледни дни 2021 година</dc:title>
  <dc:creator>PC</dc:creator>
  <cp:lastModifiedBy>PC</cp:lastModifiedBy>
  <cp:revision>11</cp:revision>
  <dcterms:created xsi:type="dcterms:W3CDTF">2006-08-16T00:00:00Z</dcterms:created>
  <dcterms:modified xsi:type="dcterms:W3CDTF">2022-01-05T08:12:36Z</dcterms:modified>
  <dc:identifier>DAEzGwKDnI8</dc:identifier>
</cp:coreProperties>
</file>